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 id="2147483744" r:id="rId2"/>
  </p:sldMasterIdLst>
  <p:notesMasterIdLst>
    <p:notesMasterId r:id="rId29"/>
  </p:notesMasterIdLst>
  <p:sldIdLst>
    <p:sldId id="256" r:id="rId3"/>
    <p:sldId id="257" r:id="rId4"/>
    <p:sldId id="294" r:id="rId5"/>
    <p:sldId id="276" r:id="rId6"/>
    <p:sldId id="274" r:id="rId7"/>
    <p:sldId id="275" r:id="rId8"/>
    <p:sldId id="278" r:id="rId9"/>
    <p:sldId id="528" r:id="rId10"/>
    <p:sldId id="527" r:id="rId11"/>
    <p:sldId id="289" r:id="rId12"/>
    <p:sldId id="531" r:id="rId13"/>
    <p:sldId id="532" r:id="rId14"/>
    <p:sldId id="295" r:id="rId15"/>
    <p:sldId id="284" r:id="rId16"/>
    <p:sldId id="524" r:id="rId17"/>
    <p:sldId id="283" r:id="rId18"/>
    <p:sldId id="296" r:id="rId19"/>
    <p:sldId id="279" r:id="rId20"/>
    <p:sldId id="280" r:id="rId21"/>
    <p:sldId id="297" r:id="rId22"/>
    <p:sldId id="533" r:id="rId23"/>
    <p:sldId id="530" r:id="rId24"/>
    <p:sldId id="529" r:id="rId25"/>
    <p:sldId id="282" r:id="rId26"/>
    <p:sldId id="525" r:id="rId27"/>
    <p:sldId id="27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338" autoAdjust="0"/>
    <p:restoredTop sz="94660"/>
  </p:normalViewPr>
  <p:slideViewPr>
    <p:cSldViewPr snapToGrid="0">
      <p:cViewPr varScale="1">
        <p:scale>
          <a:sx n="72" d="100"/>
          <a:sy n="72" d="100"/>
        </p:scale>
        <p:origin x="684" y="6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83845B-84DD-45DE-9423-BE2C4720F192}" type="datetimeFigureOut">
              <a:rPr lang="en-US" smtClean="0"/>
              <a:t>11/28/2019</a:t>
            </a:fld>
            <a:endParaRPr lang="en-U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74E72-1FFB-4296-8313-74D3D00B830D}" type="slidenum">
              <a:rPr lang="en-US" smtClean="0"/>
              <a:t>‹Nº›</a:t>
            </a:fld>
            <a:endParaRPr lang="en-US"/>
          </a:p>
        </p:txBody>
      </p:sp>
    </p:spTree>
    <p:extLst>
      <p:ext uri="{BB962C8B-B14F-4D97-AF65-F5344CB8AC3E}">
        <p14:creationId xmlns:p14="http://schemas.microsoft.com/office/powerpoint/2010/main" val="12434927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editar el estilo de subtítulo del patrón</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dirty="0"/>
          </a:p>
        </p:txBody>
      </p:sp>
      <p:pic>
        <p:nvPicPr>
          <p:cNvPr id="7" name="Imagen 6">
            <a:extLst>
              <a:ext uri="{FF2B5EF4-FFF2-40B4-BE49-F238E27FC236}">
                <a16:creationId xmlns:a16="http://schemas.microsoft.com/office/drawing/2014/main" id="{7A2DA53C-824A-4DA5-B538-3362AF42C5A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6628"/>
            <a:ext cx="1894114" cy="631371"/>
          </a:xfrm>
          <a:prstGeom prst="rect">
            <a:avLst/>
          </a:prstGeom>
        </p:spPr>
      </p:pic>
    </p:spTree>
    <p:extLst>
      <p:ext uri="{BB962C8B-B14F-4D97-AF65-F5344CB8AC3E}">
        <p14:creationId xmlns:p14="http://schemas.microsoft.com/office/powerpoint/2010/main" val="22062910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1469038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14230877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a:t>Editar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2917500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542151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7086714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19313939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692859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308102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xAndTwoObj">
  <p:cSld name="Título, texto y 2 objetos">
    <p:spTree>
      <p:nvGrpSpPr>
        <p:cNvPr id="1" name=""/>
        <p:cNvGrpSpPr/>
        <p:nvPr/>
      </p:nvGrpSpPr>
      <p:grpSpPr>
        <a:xfrm>
          <a:off x="0" y="0"/>
          <a:ext cx="0" cy="0"/>
          <a:chOff x="0" y="0"/>
          <a:chExt cx="0" cy="0"/>
        </a:xfrm>
      </p:grpSpPr>
      <p:sp>
        <p:nvSpPr>
          <p:cNvPr id="2" name="1 Título"/>
          <p:cNvSpPr>
            <a:spLocks noGrp="1"/>
          </p:cNvSpPr>
          <p:nvPr>
            <p:ph type="title"/>
          </p:nvPr>
        </p:nvSpPr>
        <p:spPr>
          <a:xfrm>
            <a:off x="1625600" y="228601"/>
            <a:ext cx="9129184" cy="461963"/>
          </a:xfrm>
        </p:spPr>
        <p:txBody>
          <a:bodyPr/>
          <a:lstStyle/>
          <a:p>
            <a:r>
              <a:rPr lang="es-ES"/>
              <a:t>Haga clic para modificar el estilo de título del patrón</a:t>
            </a:r>
            <a:endParaRPr lang="es-CL"/>
          </a:p>
        </p:txBody>
      </p:sp>
      <p:sp>
        <p:nvSpPr>
          <p:cNvPr id="3" name="2 Marcador de texto"/>
          <p:cNvSpPr>
            <a:spLocks noGrp="1"/>
          </p:cNvSpPr>
          <p:nvPr>
            <p:ph type="body" sz="half" idx="1"/>
          </p:nvPr>
        </p:nvSpPr>
        <p:spPr>
          <a:xfrm>
            <a:off x="1625600" y="1066800"/>
            <a:ext cx="4826000" cy="50292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3 Marcador de contenido"/>
          <p:cNvSpPr>
            <a:spLocks noGrp="1"/>
          </p:cNvSpPr>
          <p:nvPr>
            <p:ph sz="quarter" idx="2"/>
          </p:nvPr>
        </p:nvSpPr>
        <p:spPr>
          <a:xfrm>
            <a:off x="6654800" y="1066800"/>
            <a:ext cx="4826000" cy="2438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4 Marcador de contenido"/>
          <p:cNvSpPr>
            <a:spLocks noGrp="1"/>
          </p:cNvSpPr>
          <p:nvPr>
            <p:ph sz="quarter" idx="3"/>
          </p:nvPr>
        </p:nvSpPr>
        <p:spPr>
          <a:xfrm>
            <a:off x="6654800" y="3657600"/>
            <a:ext cx="4826000" cy="2438400"/>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L"/>
          </a:p>
        </p:txBody>
      </p:sp>
    </p:spTree>
    <p:extLst>
      <p:ext uri="{BB962C8B-B14F-4D97-AF65-F5344CB8AC3E}">
        <p14:creationId xmlns:p14="http://schemas.microsoft.com/office/powerpoint/2010/main" val="34483638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A2C7531-3DD9-460B-A50E-327BE9F40316}"/>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cs typeface="+mn-cs"/>
              </a:defRPr>
            </a:lvl1pPr>
          </a:lstStyle>
          <a:p>
            <a:pPr>
              <a:defRPr/>
            </a:pPr>
            <a:endParaRPr lang="en-US"/>
          </a:p>
        </p:txBody>
      </p:sp>
      <p:sp>
        <p:nvSpPr>
          <p:cNvPr id="5" name="Footer Placeholder 4">
            <a:extLst>
              <a:ext uri="{FF2B5EF4-FFF2-40B4-BE49-F238E27FC236}">
                <a16:creationId xmlns:a16="http://schemas.microsoft.com/office/drawing/2014/main" id="{695826C4-8CDA-4F32-BB3F-96D94AC82397}"/>
              </a:ext>
            </a:extLst>
          </p:cNvPr>
          <p:cNvSpPr>
            <a:spLocks noGrp="1"/>
          </p:cNvSpPr>
          <p:nvPr>
            <p:ph type="ftr" sz="quarter" idx="11"/>
          </p:nvPr>
        </p:nvSpPr>
        <p:spPr/>
        <p:txBody>
          <a:bodyPr/>
          <a:lstStyle>
            <a:lvl1pPr>
              <a:defRPr smtClean="0"/>
            </a:lvl1pPr>
          </a:lstStyle>
          <a:p>
            <a:pPr>
              <a:defRPr/>
            </a:pPr>
            <a:endParaRPr lang="es-ES"/>
          </a:p>
        </p:txBody>
      </p:sp>
      <p:sp>
        <p:nvSpPr>
          <p:cNvPr id="6" name="Slide Number Placeholder 5">
            <a:extLst>
              <a:ext uri="{FF2B5EF4-FFF2-40B4-BE49-F238E27FC236}">
                <a16:creationId xmlns:a16="http://schemas.microsoft.com/office/drawing/2014/main" id="{6071970E-1966-478D-9944-9EA128D8B51B}"/>
              </a:ext>
            </a:extLst>
          </p:cNvPr>
          <p:cNvSpPr>
            <a:spLocks noGrp="1"/>
          </p:cNvSpPr>
          <p:nvPr>
            <p:ph type="sldNum" sz="quarter" idx="12"/>
          </p:nvPr>
        </p:nvSpPr>
        <p:spPr/>
        <p:txBody>
          <a:bodyPr/>
          <a:lstStyle>
            <a:lvl1pPr>
              <a:defRPr/>
            </a:lvl1pPr>
          </a:lstStyle>
          <a:p>
            <a:fld id="{B827ADEB-EA74-4EAC-9C75-31D474297B0F}" type="slidenum">
              <a:rPr lang="en-US" altLang="es-CL"/>
              <a:pPr/>
              <a:t>‹Nº›</a:t>
            </a:fld>
            <a:endParaRPr lang="en-US" altLang="es-CL"/>
          </a:p>
        </p:txBody>
      </p:sp>
    </p:spTree>
    <p:extLst>
      <p:ext uri="{BB962C8B-B14F-4D97-AF65-F5344CB8AC3E}">
        <p14:creationId xmlns:p14="http://schemas.microsoft.com/office/powerpoint/2010/main" val="657729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a:p>
        </p:txBody>
      </p:sp>
      <p:pic>
        <p:nvPicPr>
          <p:cNvPr id="8" name="Imagen 7">
            <a:extLst>
              <a:ext uri="{FF2B5EF4-FFF2-40B4-BE49-F238E27FC236}">
                <a16:creationId xmlns:a16="http://schemas.microsoft.com/office/drawing/2014/main" id="{17BAA243-7002-4A0B-B85E-9AF7739E8A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226628"/>
            <a:ext cx="1894114" cy="631371"/>
          </a:xfrm>
          <a:prstGeom prst="rect">
            <a:avLst/>
          </a:prstGeom>
        </p:spPr>
      </p:pic>
    </p:spTree>
    <p:extLst>
      <p:ext uri="{BB962C8B-B14F-4D97-AF65-F5344CB8AC3E}">
        <p14:creationId xmlns:p14="http://schemas.microsoft.com/office/powerpoint/2010/main" val="27839974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id="{FF8E1D2B-0102-49AB-84E7-1565B1FCC5F4}"/>
              </a:ext>
            </a:extLst>
          </p:cNvPr>
          <p:cNvSpPr>
            <a:spLocks noGrp="1"/>
          </p:cNvSpPr>
          <p:nvPr>
            <p:ph type="ftr" sz="quarter" idx="10"/>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DCD51689-3033-45C0-9D6C-AD8843919735}"/>
              </a:ext>
            </a:extLst>
          </p:cNvPr>
          <p:cNvSpPr>
            <a:spLocks noGrp="1"/>
          </p:cNvSpPr>
          <p:nvPr>
            <p:ph type="sldNum" sz="quarter" idx="11"/>
          </p:nvPr>
        </p:nvSpPr>
        <p:spPr/>
        <p:txBody>
          <a:bodyPr/>
          <a:lstStyle>
            <a:lvl1pPr>
              <a:defRPr/>
            </a:lvl1pPr>
          </a:lstStyle>
          <a:p>
            <a:fld id="{C4F56B01-5CF4-4BDB-BB10-70541A4A8B15}" type="slidenum">
              <a:rPr lang="en-US" altLang="es-CL"/>
              <a:pPr/>
              <a:t>‹Nº›</a:t>
            </a:fld>
            <a:endParaRPr lang="en-US" altLang="es-CL"/>
          </a:p>
        </p:txBody>
      </p:sp>
    </p:spTree>
    <p:extLst>
      <p:ext uri="{BB962C8B-B14F-4D97-AF65-F5344CB8AC3E}">
        <p14:creationId xmlns:p14="http://schemas.microsoft.com/office/powerpoint/2010/main" val="32898089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93E0506-E8E6-4EAD-8C9D-DF283E52D032}"/>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cs typeface="+mn-cs"/>
              </a:defRPr>
            </a:lvl1pPr>
          </a:lstStyle>
          <a:p>
            <a:pPr>
              <a:defRPr/>
            </a:pPr>
            <a:endParaRPr lang="en-US"/>
          </a:p>
        </p:txBody>
      </p:sp>
      <p:sp>
        <p:nvSpPr>
          <p:cNvPr id="5" name="Footer Placeholder 4">
            <a:extLst>
              <a:ext uri="{FF2B5EF4-FFF2-40B4-BE49-F238E27FC236}">
                <a16:creationId xmlns:a16="http://schemas.microsoft.com/office/drawing/2014/main" id="{D628ABD9-CE60-463C-B016-3C19DCE4D597}"/>
              </a:ext>
            </a:extLst>
          </p:cNvPr>
          <p:cNvSpPr>
            <a:spLocks noGrp="1"/>
          </p:cNvSpPr>
          <p:nvPr>
            <p:ph type="ftr" sz="quarter" idx="11"/>
          </p:nvPr>
        </p:nvSpPr>
        <p:spPr/>
        <p:txBody>
          <a:bodyPr/>
          <a:lstStyle>
            <a:lvl1pPr>
              <a:defRPr smtClean="0"/>
            </a:lvl1pPr>
          </a:lstStyle>
          <a:p>
            <a:pPr>
              <a:defRPr/>
            </a:pPr>
            <a:endParaRPr lang="es-ES"/>
          </a:p>
        </p:txBody>
      </p:sp>
      <p:sp>
        <p:nvSpPr>
          <p:cNvPr id="6" name="Slide Number Placeholder 5">
            <a:extLst>
              <a:ext uri="{FF2B5EF4-FFF2-40B4-BE49-F238E27FC236}">
                <a16:creationId xmlns:a16="http://schemas.microsoft.com/office/drawing/2014/main" id="{C1448586-7B5A-4A54-BE98-7AF8F4A3DC7B}"/>
              </a:ext>
            </a:extLst>
          </p:cNvPr>
          <p:cNvSpPr>
            <a:spLocks noGrp="1"/>
          </p:cNvSpPr>
          <p:nvPr>
            <p:ph type="sldNum" sz="quarter" idx="12"/>
          </p:nvPr>
        </p:nvSpPr>
        <p:spPr/>
        <p:txBody>
          <a:bodyPr/>
          <a:lstStyle>
            <a:lvl1pPr>
              <a:defRPr/>
            </a:lvl1pPr>
          </a:lstStyle>
          <a:p>
            <a:fld id="{1DFCF7A9-7A8D-4FD0-B2FA-703986A76FFD}" type="slidenum">
              <a:rPr lang="en-US" altLang="es-CL"/>
              <a:pPr/>
              <a:t>‹Nº›</a:t>
            </a:fld>
            <a:endParaRPr lang="en-US" altLang="es-CL"/>
          </a:p>
        </p:txBody>
      </p:sp>
    </p:spTree>
    <p:extLst>
      <p:ext uri="{BB962C8B-B14F-4D97-AF65-F5344CB8AC3E}">
        <p14:creationId xmlns:p14="http://schemas.microsoft.com/office/powerpoint/2010/main" val="5727580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9AA4C53-AB3D-463A-AB38-B1D03930CBE8}"/>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cs typeface="+mn-cs"/>
              </a:defRPr>
            </a:lvl1pPr>
          </a:lstStyle>
          <a:p>
            <a:pPr>
              <a:defRPr/>
            </a:pPr>
            <a:endParaRPr lang="en-US"/>
          </a:p>
        </p:txBody>
      </p:sp>
      <p:sp>
        <p:nvSpPr>
          <p:cNvPr id="6" name="Footer Placeholder 5">
            <a:extLst>
              <a:ext uri="{FF2B5EF4-FFF2-40B4-BE49-F238E27FC236}">
                <a16:creationId xmlns:a16="http://schemas.microsoft.com/office/drawing/2014/main" id="{84AD0203-1004-4B13-9C9D-49D771F5BB36}"/>
              </a:ext>
            </a:extLst>
          </p:cNvPr>
          <p:cNvSpPr>
            <a:spLocks noGrp="1"/>
          </p:cNvSpPr>
          <p:nvPr>
            <p:ph type="ftr" sz="quarter" idx="11"/>
          </p:nvPr>
        </p:nvSpPr>
        <p:spPr/>
        <p:txBody>
          <a:bodyPr/>
          <a:lstStyle>
            <a:lvl1pPr>
              <a:defRPr smtClean="0"/>
            </a:lvl1pPr>
          </a:lstStyle>
          <a:p>
            <a:pPr>
              <a:defRPr/>
            </a:pPr>
            <a:endParaRPr lang="es-ES"/>
          </a:p>
        </p:txBody>
      </p:sp>
      <p:sp>
        <p:nvSpPr>
          <p:cNvPr id="7" name="Slide Number Placeholder 6">
            <a:extLst>
              <a:ext uri="{FF2B5EF4-FFF2-40B4-BE49-F238E27FC236}">
                <a16:creationId xmlns:a16="http://schemas.microsoft.com/office/drawing/2014/main" id="{31F0C419-323D-49C4-B54E-E1F811514C69}"/>
              </a:ext>
            </a:extLst>
          </p:cNvPr>
          <p:cNvSpPr>
            <a:spLocks noGrp="1"/>
          </p:cNvSpPr>
          <p:nvPr>
            <p:ph type="sldNum" sz="quarter" idx="12"/>
          </p:nvPr>
        </p:nvSpPr>
        <p:spPr/>
        <p:txBody>
          <a:bodyPr/>
          <a:lstStyle>
            <a:lvl1pPr>
              <a:defRPr/>
            </a:lvl1pPr>
          </a:lstStyle>
          <a:p>
            <a:fld id="{89CE000C-7DF7-4CAA-ADD2-1B4A65493FF0}" type="slidenum">
              <a:rPr lang="en-US" altLang="es-CL"/>
              <a:pPr/>
              <a:t>‹Nº›</a:t>
            </a:fld>
            <a:endParaRPr lang="en-US" altLang="es-CL"/>
          </a:p>
        </p:txBody>
      </p:sp>
    </p:spTree>
    <p:extLst>
      <p:ext uri="{BB962C8B-B14F-4D97-AF65-F5344CB8AC3E}">
        <p14:creationId xmlns:p14="http://schemas.microsoft.com/office/powerpoint/2010/main" val="13890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93368" y="1535113"/>
            <a:ext cx="5389033"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B489687-27E2-4F78-B035-D1E0FE7945EB}"/>
              </a:ext>
            </a:extLst>
          </p:cNvPr>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a:latin typeface="Calibri" pitchFamily="34" charset="0"/>
                <a:cs typeface="+mn-cs"/>
              </a:defRPr>
            </a:lvl1pPr>
          </a:lstStyle>
          <a:p>
            <a:pPr>
              <a:defRPr/>
            </a:pPr>
            <a:endParaRPr lang="en-US"/>
          </a:p>
        </p:txBody>
      </p:sp>
      <p:sp>
        <p:nvSpPr>
          <p:cNvPr id="8" name="Footer Placeholder 7">
            <a:extLst>
              <a:ext uri="{FF2B5EF4-FFF2-40B4-BE49-F238E27FC236}">
                <a16:creationId xmlns:a16="http://schemas.microsoft.com/office/drawing/2014/main" id="{C75EFCF5-7A73-463D-AACF-262EE18B0315}"/>
              </a:ext>
            </a:extLst>
          </p:cNvPr>
          <p:cNvSpPr>
            <a:spLocks noGrp="1"/>
          </p:cNvSpPr>
          <p:nvPr>
            <p:ph type="ftr" sz="quarter" idx="11"/>
          </p:nvPr>
        </p:nvSpPr>
        <p:spPr/>
        <p:txBody>
          <a:bodyPr/>
          <a:lstStyle>
            <a:lvl1pPr>
              <a:defRPr smtClean="0"/>
            </a:lvl1pPr>
          </a:lstStyle>
          <a:p>
            <a:pPr>
              <a:defRPr/>
            </a:pPr>
            <a:endParaRPr lang="es-ES"/>
          </a:p>
        </p:txBody>
      </p:sp>
      <p:sp>
        <p:nvSpPr>
          <p:cNvPr id="9" name="Slide Number Placeholder 8">
            <a:extLst>
              <a:ext uri="{FF2B5EF4-FFF2-40B4-BE49-F238E27FC236}">
                <a16:creationId xmlns:a16="http://schemas.microsoft.com/office/drawing/2014/main" id="{A4C6C0BE-041A-4EB1-B9F8-4CB8998E34F0}"/>
              </a:ext>
            </a:extLst>
          </p:cNvPr>
          <p:cNvSpPr>
            <a:spLocks noGrp="1"/>
          </p:cNvSpPr>
          <p:nvPr>
            <p:ph type="sldNum" sz="quarter" idx="12"/>
          </p:nvPr>
        </p:nvSpPr>
        <p:spPr/>
        <p:txBody>
          <a:bodyPr/>
          <a:lstStyle>
            <a:lvl1pPr>
              <a:defRPr/>
            </a:lvl1pPr>
          </a:lstStyle>
          <a:p>
            <a:fld id="{89758242-3546-4156-B4FC-986E8037CF29}" type="slidenum">
              <a:rPr lang="en-US" altLang="es-CL"/>
              <a:pPr/>
              <a:t>‹Nº›</a:t>
            </a:fld>
            <a:endParaRPr lang="en-US" altLang="es-CL"/>
          </a:p>
        </p:txBody>
      </p:sp>
    </p:spTree>
    <p:extLst>
      <p:ext uri="{BB962C8B-B14F-4D97-AF65-F5344CB8AC3E}">
        <p14:creationId xmlns:p14="http://schemas.microsoft.com/office/powerpoint/2010/main" val="34525771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3">
            <a:extLst>
              <a:ext uri="{FF2B5EF4-FFF2-40B4-BE49-F238E27FC236}">
                <a16:creationId xmlns:a16="http://schemas.microsoft.com/office/drawing/2014/main" id="{DBBFEA72-80CD-4321-A63D-6111C94D2B73}"/>
              </a:ext>
            </a:extLst>
          </p:cNvPr>
          <p:cNvSpPr>
            <a:spLocks noGrp="1"/>
          </p:cNvSpPr>
          <p:nvPr>
            <p:ph type="ftr" sz="quarter" idx="10"/>
          </p:nvPr>
        </p:nvSpPr>
        <p:spPr/>
        <p:txBody>
          <a:bodyPr/>
          <a:lstStyle>
            <a:lvl1pPr>
              <a:defRPr smtClean="0"/>
            </a:lvl1pPr>
          </a:lstStyle>
          <a:p>
            <a:pPr>
              <a:defRPr/>
            </a:pPr>
            <a:endParaRPr lang="es-ES"/>
          </a:p>
        </p:txBody>
      </p:sp>
      <p:sp>
        <p:nvSpPr>
          <p:cNvPr id="4" name="Slide Number Placeholder 4">
            <a:extLst>
              <a:ext uri="{FF2B5EF4-FFF2-40B4-BE49-F238E27FC236}">
                <a16:creationId xmlns:a16="http://schemas.microsoft.com/office/drawing/2014/main" id="{74454AFC-D33B-4554-9BC5-BFB740611F40}"/>
              </a:ext>
            </a:extLst>
          </p:cNvPr>
          <p:cNvSpPr>
            <a:spLocks noGrp="1"/>
          </p:cNvSpPr>
          <p:nvPr>
            <p:ph type="sldNum" sz="quarter" idx="11"/>
          </p:nvPr>
        </p:nvSpPr>
        <p:spPr/>
        <p:txBody>
          <a:bodyPr/>
          <a:lstStyle>
            <a:lvl1pPr>
              <a:defRPr/>
            </a:lvl1pPr>
          </a:lstStyle>
          <a:p>
            <a:fld id="{E61C5B2D-C4F3-4D59-94A9-C5CCB10DEAD6}" type="slidenum">
              <a:rPr lang="en-US" altLang="es-CL"/>
              <a:pPr/>
              <a:t>‹Nº›</a:t>
            </a:fld>
            <a:endParaRPr lang="en-US" altLang="es-CL"/>
          </a:p>
        </p:txBody>
      </p:sp>
    </p:spTree>
    <p:extLst>
      <p:ext uri="{BB962C8B-B14F-4D97-AF65-F5344CB8AC3E}">
        <p14:creationId xmlns:p14="http://schemas.microsoft.com/office/powerpoint/2010/main" val="23480552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a:extLst>
              <a:ext uri="{FF2B5EF4-FFF2-40B4-BE49-F238E27FC236}">
                <a16:creationId xmlns:a16="http://schemas.microsoft.com/office/drawing/2014/main" id="{140E0D95-735E-4A76-AE7F-F35AC1071458}"/>
              </a:ext>
            </a:extLst>
          </p:cNvPr>
          <p:cNvSpPr>
            <a:spLocks noGrp="1"/>
          </p:cNvSpPr>
          <p:nvPr>
            <p:ph type="ftr" sz="quarter" idx="10"/>
          </p:nvPr>
        </p:nvSpPr>
        <p:spPr/>
        <p:txBody>
          <a:bodyPr/>
          <a:lstStyle>
            <a:lvl1pPr>
              <a:defRPr smtClean="0"/>
            </a:lvl1pPr>
          </a:lstStyle>
          <a:p>
            <a:pPr>
              <a:defRPr/>
            </a:pPr>
            <a:endParaRPr lang="es-ES"/>
          </a:p>
        </p:txBody>
      </p:sp>
      <p:sp>
        <p:nvSpPr>
          <p:cNvPr id="3" name="Slide Number Placeholder 3">
            <a:extLst>
              <a:ext uri="{FF2B5EF4-FFF2-40B4-BE49-F238E27FC236}">
                <a16:creationId xmlns:a16="http://schemas.microsoft.com/office/drawing/2014/main" id="{583B7FC3-FD40-4915-8C00-B38A67228FC0}"/>
              </a:ext>
            </a:extLst>
          </p:cNvPr>
          <p:cNvSpPr>
            <a:spLocks noGrp="1"/>
          </p:cNvSpPr>
          <p:nvPr>
            <p:ph type="sldNum" sz="quarter" idx="11"/>
          </p:nvPr>
        </p:nvSpPr>
        <p:spPr/>
        <p:txBody>
          <a:bodyPr/>
          <a:lstStyle>
            <a:lvl1pPr>
              <a:defRPr/>
            </a:lvl1pPr>
          </a:lstStyle>
          <a:p>
            <a:fld id="{F4927C31-5535-42E5-8F81-44004733D02D}" type="slidenum">
              <a:rPr lang="en-US" altLang="es-CL"/>
              <a:pPr/>
              <a:t>‹Nº›</a:t>
            </a:fld>
            <a:endParaRPr lang="en-US" altLang="es-CL"/>
          </a:p>
        </p:txBody>
      </p:sp>
    </p:spTree>
    <p:extLst>
      <p:ext uri="{BB962C8B-B14F-4D97-AF65-F5344CB8AC3E}">
        <p14:creationId xmlns:p14="http://schemas.microsoft.com/office/powerpoint/2010/main" val="232290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id="{320457CA-F894-4200-B635-A947FACF8F96}"/>
              </a:ext>
            </a:extLst>
          </p:cNvPr>
          <p:cNvSpPr>
            <a:spLocks noGrp="1"/>
          </p:cNvSpPr>
          <p:nvPr>
            <p:ph type="ftr" sz="quarter" idx="10"/>
          </p:nvPr>
        </p:nvSpPr>
        <p:spPr/>
        <p:txBody>
          <a:bodyPr/>
          <a:lstStyle>
            <a:lvl1pPr>
              <a:defRPr smtClean="0"/>
            </a:lvl1pPr>
          </a:lstStyle>
          <a:p>
            <a:pPr>
              <a:defRPr/>
            </a:pPr>
            <a:endParaRPr lang="es-ES"/>
          </a:p>
        </p:txBody>
      </p:sp>
      <p:sp>
        <p:nvSpPr>
          <p:cNvPr id="6" name="Slide Number Placeholder 6">
            <a:extLst>
              <a:ext uri="{FF2B5EF4-FFF2-40B4-BE49-F238E27FC236}">
                <a16:creationId xmlns:a16="http://schemas.microsoft.com/office/drawing/2014/main" id="{2A79F16C-F9AA-4FA8-A1BD-C0F0B482818C}"/>
              </a:ext>
            </a:extLst>
          </p:cNvPr>
          <p:cNvSpPr>
            <a:spLocks noGrp="1"/>
          </p:cNvSpPr>
          <p:nvPr>
            <p:ph type="sldNum" sz="quarter" idx="11"/>
          </p:nvPr>
        </p:nvSpPr>
        <p:spPr/>
        <p:txBody>
          <a:bodyPr/>
          <a:lstStyle>
            <a:lvl1pPr>
              <a:defRPr/>
            </a:lvl1pPr>
          </a:lstStyle>
          <a:p>
            <a:fld id="{048C56FD-CCF6-4904-B8E9-F470F2C7971F}" type="slidenum">
              <a:rPr lang="en-US" altLang="es-CL"/>
              <a:pPr/>
              <a:t>‹Nº›</a:t>
            </a:fld>
            <a:endParaRPr lang="en-US" altLang="es-CL"/>
          </a:p>
        </p:txBody>
      </p:sp>
    </p:spTree>
    <p:extLst>
      <p:ext uri="{BB962C8B-B14F-4D97-AF65-F5344CB8AC3E}">
        <p14:creationId xmlns:p14="http://schemas.microsoft.com/office/powerpoint/2010/main" val="37474861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Footer Placeholder 5">
            <a:extLst>
              <a:ext uri="{FF2B5EF4-FFF2-40B4-BE49-F238E27FC236}">
                <a16:creationId xmlns:a16="http://schemas.microsoft.com/office/drawing/2014/main" id="{C3A7E1E4-6EBE-4588-8FD4-10E8D355F698}"/>
              </a:ext>
            </a:extLst>
          </p:cNvPr>
          <p:cNvSpPr>
            <a:spLocks noGrp="1"/>
          </p:cNvSpPr>
          <p:nvPr>
            <p:ph type="ftr" sz="quarter" idx="10"/>
          </p:nvPr>
        </p:nvSpPr>
        <p:spPr/>
        <p:txBody>
          <a:bodyPr/>
          <a:lstStyle>
            <a:lvl1pPr>
              <a:defRPr smtClean="0"/>
            </a:lvl1pPr>
          </a:lstStyle>
          <a:p>
            <a:pPr>
              <a:defRPr/>
            </a:pPr>
            <a:endParaRPr lang="es-ES"/>
          </a:p>
        </p:txBody>
      </p:sp>
      <p:sp>
        <p:nvSpPr>
          <p:cNvPr id="6" name="Slide Number Placeholder 6">
            <a:extLst>
              <a:ext uri="{FF2B5EF4-FFF2-40B4-BE49-F238E27FC236}">
                <a16:creationId xmlns:a16="http://schemas.microsoft.com/office/drawing/2014/main" id="{8DFD5DE7-0134-4B8B-8C2D-9BDA42D768CE}"/>
              </a:ext>
            </a:extLst>
          </p:cNvPr>
          <p:cNvSpPr>
            <a:spLocks noGrp="1"/>
          </p:cNvSpPr>
          <p:nvPr>
            <p:ph type="sldNum" sz="quarter" idx="11"/>
          </p:nvPr>
        </p:nvSpPr>
        <p:spPr/>
        <p:txBody>
          <a:bodyPr/>
          <a:lstStyle>
            <a:lvl1pPr>
              <a:defRPr/>
            </a:lvl1pPr>
          </a:lstStyle>
          <a:p>
            <a:fld id="{63297836-B0F9-4EAA-8D7D-22C7BA527A4C}" type="slidenum">
              <a:rPr lang="en-US" altLang="es-CL"/>
              <a:pPr/>
              <a:t>‹Nº›</a:t>
            </a:fld>
            <a:endParaRPr lang="en-US" altLang="es-CL"/>
          </a:p>
        </p:txBody>
      </p:sp>
    </p:spTree>
    <p:extLst>
      <p:ext uri="{BB962C8B-B14F-4D97-AF65-F5344CB8AC3E}">
        <p14:creationId xmlns:p14="http://schemas.microsoft.com/office/powerpoint/2010/main" val="345547847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D1C63E4B-3353-40AC-BA74-B4507D9FB5C2}"/>
              </a:ext>
            </a:extLst>
          </p:cNvPr>
          <p:cNvSpPr>
            <a:spLocks noGrp="1"/>
          </p:cNvSpPr>
          <p:nvPr>
            <p:ph type="ftr" sz="quarter" idx="10"/>
          </p:nvPr>
        </p:nvSpPr>
        <p:spPr/>
        <p:txBody>
          <a:bodyPr/>
          <a:lstStyle>
            <a:lvl1pPr>
              <a:defRPr smtClean="0"/>
            </a:lvl1pPr>
          </a:lstStyle>
          <a:p>
            <a:pPr>
              <a:defRPr/>
            </a:pPr>
            <a:endParaRPr lang="es-ES"/>
          </a:p>
        </p:txBody>
      </p:sp>
      <p:sp>
        <p:nvSpPr>
          <p:cNvPr id="5" name="Slide Number Placeholder 5">
            <a:extLst>
              <a:ext uri="{FF2B5EF4-FFF2-40B4-BE49-F238E27FC236}">
                <a16:creationId xmlns:a16="http://schemas.microsoft.com/office/drawing/2014/main" id="{2A411D07-4224-47E5-B111-114A281F7701}"/>
              </a:ext>
            </a:extLst>
          </p:cNvPr>
          <p:cNvSpPr>
            <a:spLocks noGrp="1"/>
          </p:cNvSpPr>
          <p:nvPr>
            <p:ph type="sldNum" sz="quarter" idx="11"/>
          </p:nvPr>
        </p:nvSpPr>
        <p:spPr/>
        <p:txBody>
          <a:bodyPr/>
          <a:lstStyle>
            <a:lvl1pPr>
              <a:defRPr/>
            </a:lvl1pPr>
          </a:lstStyle>
          <a:p>
            <a:fld id="{CFADA4E1-2300-47A4-8090-65EAEEA8ACF1}" type="slidenum">
              <a:rPr lang="en-US" altLang="es-CL"/>
              <a:pPr/>
              <a:t>‹Nº›</a:t>
            </a:fld>
            <a:endParaRPr lang="en-US" altLang="es-CL"/>
          </a:p>
        </p:txBody>
      </p:sp>
    </p:spTree>
    <p:extLst>
      <p:ext uri="{BB962C8B-B14F-4D97-AF65-F5344CB8AC3E}">
        <p14:creationId xmlns:p14="http://schemas.microsoft.com/office/powerpoint/2010/main" val="248266953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6400" y="274639"/>
            <a:ext cx="2743200" cy="585152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39"/>
            <a:ext cx="7213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Footer Placeholder 4">
            <a:extLst>
              <a:ext uri="{FF2B5EF4-FFF2-40B4-BE49-F238E27FC236}">
                <a16:creationId xmlns:a16="http://schemas.microsoft.com/office/drawing/2014/main" id="{233B41EE-2811-41C2-852A-EA3AA78ABDDC}"/>
              </a:ext>
            </a:extLst>
          </p:cNvPr>
          <p:cNvSpPr>
            <a:spLocks noGrp="1"/>
          </p:cNvSpPr>
          <p:nvPr>
            <p:ph type="ftr" sz="quarter" idx="10"/>
          </p:nvPr>
        </p:nvSpPr>
        <p:spPr/>
        <p:txBody>
          <a:bodyPr/>
          <a:lstStyle>
            <a:lvl1pPr>
              <a:defRPr smtClean="0"/>
            </a:lvl1pPr>
          </a:lstStyle>
          <a:p>
            <a:pPr>
              <a:defRPr/>
            </a:pPr>
            <a:endParaRPr lang="es-ES"/>
          </a:p>
        </p:txBody>
      </p:sp>
      <p:sp>
        <p:nvSpPr>
          <p:cNvPr id="5" name="Slide Number Placeholder 5">
            <a:extLst>
              <a:ext uri="{FF2B5EF4-FFF2-40B4-BE49-F238E27FC236}">
                <a16:creationId xmlns:a16="http://schemas.microsoft.com/office/drawing/2014/main" id="{D5CE6D48-4629-4A10-9CBD-9CDAA026D461}"/>
              </a:ext>
            </a:extLst>
          </p:cNvPr>
          <p:cNvSpPr>
            <a:spLocks noGrp="1"/>
          </p:cNvSpPr>
          <p:nvPr>
            <p:ph type="sldNum" sz="quarter" idx="11"/>
          </p:nvPr>
        </p:nvSpPr>
        <p:spPr/>
        <p:txBody>
          <a:bodyPr/>
          <a:lstStyle>
            <a:lvl1pPr>
              <a:defRPr/>
            </a:lvl1pPr>
          </a:lstStyle>
          <a:p>
            <a:fld id="{48A84D71-A6F4-444C-85F5-9FA859814FFB}" type="slidenum">
              <a:rPr lang="en-US" altLang="es-CL"/>
              <a:pPr/>
              <a:t>‹Nº›</a:t>
            </a:fld>
            <a:endParaRPr lang="en-US" altLang="es-CL"/>
          </a:p>
        </p:txBody>
      </p:sp>
    </p:spTree>
    <p:extLst>
      <p:ext uri="{BB962C8B-B14F-4D97-AF65-F5344CB8AC3E}">
        <p14:creationId xmlns:p14="http://schemas.microsoft.com/office/powerpoint/2010/main" val="2860632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Editar el estilo de texto del patrón</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3237227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3455345069"/>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3782106370"/>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7" name="Date Placeholder 2"/>
          <p:cNvSpPr>
            <a:spLocks noGrp="1"/>
          </p:cNvSpPr>
          <p:nvPr>
            <p:ph type="dt" sz="half" idx="10"/>
          </p:nvPr>
        </p:nvSpPr>
        <p:spPr/>
        <p:txBody>
          <a:bodyPr/>
          <a:lstStyle/>
          <a:p>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3403711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4121126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7" name="Date Placeholder 4"/>
          <p:cNvSpPr>
            <a:spLocks noGrp="1"/>
          </p:cNvSpPr>
          <p:nvPr>
            <p:ph type="dt" sz="half" idx="10"/>
          </p:nvPr>
        </p:nvSpPr>
        <p:spPr/>
        <p:txBody>
          <a:bodyPr/>
          <a:lstStyle/>
          <a:p>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161851614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Editar el estilo de texto del patrón</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B45A70-8085-452F-BC20-F01834085F60}" type="slidenum">
              <a:rPr lang="en-US" smtClean="0"/>
              <a:t>‹Nº›</a:t>
            </a:fld>
            <a:endParaRPr lang="en-US"/>
          </a:p>
        </p:txBody>
      </p:sp>
    </p:spTree>
    <p:extLst>
      <p:ext uri="{BB962C8B-B14F-4D97-AF65-F5344CB8AC3E}">
        <p14:creationId xmlns:p14="http://schemas.microsoft.com/office/powerpoint/2010/main" val="34328272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0">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1">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2">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3">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75B45A70-8085-452F-BC20-F01834085F60}" type="slidenum">
              <a:rPr lang="en-US" smtClean="0"/>
              <a:t>‹Nº›</a:t>
            </a:fld>
            <a:endParaRPr lang="en-US"/>
          </a:p>
        </p:txBody>
      </p:sp>
    </p:spTree>
    <p:extLst>
      <p:ext uri="{BB962C8B-B14F-4D97-AF65-F5344CB8AC3E}">
        <p14:creationId xmlns:p14="http://schemas.microsoft.com/office/powerpoint/2010/main" val="2287642036"/>
      </p:ext>
    </p:extLst>
  </p:cSld>
  <p:clrMap bg1="dk1" tx1="lt1" bg2="dk2" tx2="lt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 id="2147483742" r:id="rId17"/>
    <p:sldLayoutId id="2147483743" r:id="rId18"/>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534109BE-F83D-44D2-8A60-605A1C9318EB}"/>
              </a:ext>
            </a:extLst>
          </p:cNvPr>
          <p:cNvSpPr>
            <a:spLocks noGrp="1"/>
          </p:cNvSpPr>
          <p:nvPr>
            <p:ph type="title"/>
          </p:nvPr>
        </p:nvSpPr>
        <p:spPr bwMode="auto">
          <a:xfrm>
            <a:off x="203201" y="152400"/>
            <a:ext cx="10886017"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title style</a:t>
            </a:r>
          </a:p>
        </p:txBody>
      </p:sp>
      <p:sp>
        <p:nvSpPr>
          <p:cNvPr id="1027" name="Text Placeholder 2">
            <a:extLst>
              <a:ext uri="{FF2B5EF4-FFF2-40B4-BE49-F238E27FC236}">
                <a16:creationId xmlns:a16="http://schemas.microsoft.com/office/drawing/2014/main" id="{7DEA35BD-BE46-4E6B-95DB-AC8E392EF3E3}"/>
              </a:ext>
            </a:extLst>
          </p:cNvPr>
          <p:cNvSpPr>
            <a:spLocks noGrp="1"/>
          </p:cNvSpPr>
          <p:nvPr>
            <p:ph type="body" idx="1"/>
          </p:nvPr>
        </p:nvSpPr>
        <p:spPr bwMode="auto">
          <a:xfrm>
            <a:off x="203201" y="1477963"/>
            <a:ext cx="10902951"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s-CL"/>
              <a:t>Click to edit Master text styles</a:t>
            </a:r>
          </a:p>
          <a:p>
            <a:pPr lvl="1"/>
            <a:r>
              <a:rPr lang="en-US" altLang="es-CL"/>
              <a:t>Second level</a:t>
            </a:r>
          </a:p>
          <a:p>
            <a:pPr lvl="2"/>
            <a:r>
              <a:rPr lang="en-US" altLang="es-CL"/>
              <a:t>Third level</a:t>
            </a:r>
          </a:p>
          <a:p>
            <a:pPr lvl="3"/>
            <a:r>
              <a:rPr lang="en-US" altLang="es-CL"/>
              <a:t>Fourth level</a:t>
            </a:r>
          </a:p>
          <a:p>
            <a:pPr lvl="4"/>
            <a:r>
              <a:rPr lang="en-US" altLang="es-CL"/>
              <a:t>Fifth level</a:t>
            </a:r>
          </a:p>
        </p:txBody>
      </p:sp>
      <p:sp>
        <p:nvSpPr>
          <p:cNvPr id="5" name="Footer Placeholder 4">
            <a:extLst>
              <a:ext uri="{FF2B5EF4-FFF2-40B4-BE49-F238E27FC236}">
                <a16:creationId xmlns:a16="http://schemas.microsoft.com/office/drawing/2014/main" id="{05E8E310-81D2-4256-BC41-922C3E169098}"/>
              </a:ext>
            </a:extLst>
          </p:cNvPr>
          <p:cNvSpPr>
            <a:spLocks noGrp="1"/>
          </p:cNvSpPr>
          <p:nvPr>
            <p:ph type="ftr" sz="quarter" idx="3"/>
          </p:nvPr>
        </p:nvSpPr>
        <p:spPr>
          <a:xfrm>
            <a:off x="25400" y="6527801"/>
            <a:ext cx="3860800" cy="246063"/>
          </a:xfrm>
          <a:prstGeom prst="rect">
            <a:avLst/>
          </a:prstGeom>
        </p:spPr>
        <p:txBody>
          <a:bodyPr vert="horz" wrap="square" lIns="91440" tIns="45720" rIns="91440" bIns="45720" numCol="1" anchor="t" anchorCtr="0" compatLnSpc="1">
            <a:prstTxWarp prst="textNoShape">
              <a:avLst/>
            </a:prstTxWarp>
          </a:bodyPr>
          <a:lstStyle>
            <a:lvl1pPr fontAlgn="auto">
              <a:spcBef>
                <a:spcPts val="0"/>
              </a:spcBef>
              <a:spcAft>
                <a:spcPts val="0"/>
              </a:spcAft>
              <a:defRPr sz="900" smtClean="0">
                <a:solidFill>
                  <a:srgbClr val="898989"/>
                </a:solidFill>
                <a:latin typeface="Verdana" charset="0"/>
                <a:ea typeface="ヒラギノ角ゴ Pro W3" charset="0"/>
                <a:cs typeface="Verdana" charset="0"/>
              </a:defRPr>
            </a:lvl1pPr>
          </a:lstStyle>
          <a:p>
            <a:pPr>
              <a:defRPr/>
            </a:pPr>
            <a:endParaRPr lang="es-ES_tradnl"/>
          </a:p>
        </p:txBody>
      </p:sp>
      <p:sp>
        <p:nvSpPr>
          <p:cNvPr id="6" name="Slide Number Placeholder 5">
            <a:extLst>
              <a:ext uri="{FF2B5EF4-FFF2-40B4-BE49-F238E27FC236}">
                <a16:creationId xmlns:a16="http://schemas.microsoft.com/office/drawing/2014/main" id="{6B732C43-F4C9-4DD8-A466-C0253C3BE233}"/>
              </a:ext>
            </a:extLst>
          </p:cNvPr>
          <p:cNvSpPr>
            <a:spLocks noGrp="1"/>
          </p:cNvSpPr>
          <p:nvPr>
            <p:ph type="sldNum" sz="quarter" idx="4"/>
          </p:nvPr>
        </p:nvSpPr>
        <p:spPr>
          <a:xfrm>
            <a:off x="8244417" y="6527801"/>
            <a:ext cx="28448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anose="020B0604030504040204" pitchFamily="34" charset="0"/>
              </a:defRPr>
            </a:lvl1pPr>
          </a:lstStyle>
          <a:p>
            <a:fld id="{ED583583-13BA-4483-AF97-0BABFCBAB279}" type="slidenum">
              <a:rPr lang="en-US" altLang="es-CL"/>
              <a:pPr/>
              <a:t>‹Nº›</a:t>
            </a:fld>
            <a:endParaRPr lang="en-US" altLang="es-CL"/>
          </a:p>
        </p:txBody>
      </p:sp>
      <p:sp>
        <p:nvSpPr>
          <p:cNvPr id="6150" name="Rectangle 6">
            <a:extLst>
              <a:ext uri="{FF2B5EF4-FFF2-40B4-BE49-F238E27FC236}">
                <a16:creationId xmlns:a16="http://schemas.microsoft.com/office/drawing/2014/main" id="{949DAEB8-47A6-41FB-933C-66C80B853AD9}"/>
              </a:ext>
            </a:extLst>
          </p:cNvPr>
          <p:cNvSpPr>
            <a:spLocks noChangeArrowheads="1"/>
          </p:cNvSpPr>
          <p:nvPr/>
        </p:nvSpPr>
        <p:spPr bwMode="auto">
          <a:xfrm>
            <a:off x="11218334" y="-6350"/>
            <a:ext cx="378884"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fontAlgn="auto">
              <a:spcBef>
                <a:spcPts val="0"/>
              </a:spcBef>
              <a:spcAft>
                <a:spcPts val="0"/>
              </a:spcAft>
              <a:defRPr/>
            </a:pPr>
            <a:endParaRPr lang="es-ES" sz="1800">
              <a:solidFill>
                <a:srgbClr val="FFFFFF"/>
              </a:solidFill>
              <a:latin typeface="Calibri" pitchFamily="34" charset="0"/>
              <a:cs typeface="+mn-cs"/>
            </a:endParaRPr>
          </a:p>
        </p:txBody>
      </p:sp>
      <p:sp>
        <p:nvSpPr>
          <p:cNvPr id="6151" name="Rectangle 7">
            <a:extLst>
              <a:ext uri="{FF2B5EF4-FFF2-40B4-BE49-F238E27FC236}">
                <a16:creationId xmlns:a16="http://schemas.microsoft.com/office/drawing/2014/main" id="{AFE52D03-7ED4-4384-9917-E4F5C9678B88}"/>
              </a:ext>
            </a:extLst>
          </p:cNvPr>
          <p:cNvSpPr>
            <a:spLocks noChangeArrowheads="1"/>
          </p:cNvSpPr>
          <p:nvPr/>
        </p:nvSpPr>
        <p:spPr bwMode="auto">
          <a:xfrm>
            <a:off x="11597218" y="1"/>
            <a:ext cx="463549"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fontAlgn="auto">
              <a:spcBef>
                <a:spcPts val="0"/>
              </a:spcBef>
              <a:spcAft>
                <a:spcPts val="0"/>
              </a:spcAft>
              <a:defRPr/>
            </a:pPr>
            <a:endParaRPr lang="es-ES" sz="1800">
              <a:solidFill>
                <a:srgbClr val="FFFFFF"/>
              </a:solidFill>
              <a:latin typeface="Calibri" pitchFamily="34" charset="0"/>
              <a:cs typeface="+mn-cs"/>
            </a:endParaRPr>
          </a:p>
        </p:txBody>
      </p:sp>
      <p:sp>
        <p:nvSpPr>
          <p:cNvPr id="6152" name="Rectangle 9">
            <a:extLst>
              <a:ext uri="{FF2B5EF4-FFF2-40B4-BE49-F238E27FC236}">
                <a16:creationId xmlns:a16="http://schemas.microsoft.com/office/drawing/2014/main" id="{B5BB0384-5C21-488A-8B5B-E37222C9CAE2}"/>
              </a:ext>
            </a:extLst>
          </p:cNvPr>
          <p:cNvSpPr>
            <a:spLocks noChangeArrowheads="1"/>
          </p:cNvSpPr>
          <p:nvPr/>
        </p:nvSpPr>
        <p:spPr bwMode="auto">
          <a:xfrm>
            <a:off x="11218334" y="6400800"/>
            <a:ext cx="378884"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fontAlgn="auto">
              <a:spcBef>
                <a:spcPts val="0"/>
              </a:spcBef>
              <a:spcAft>
                <a:spcPts val="0"/>
              </a:spcAft>
              <a:defRPr/>
            </a:pPr>
            <a:endParaRPr lang="es-ES" sz="1800">
              <a:solidFill>
                <a:srgbClr val="FFFFFF"/>
              </a:solidFill>
              <a:latin typeface="Calibri" pitchFamily="34" charset="0"/>
              <a:cs typeface="+mn-cs"/>
            </a:endParaRPr>
          </a:p>
        </p:txBody>
      </p:sp>
      <p:sp>
        <p:nvSpPr>
          <p:cNvPr id="6153" name="Rectangle 10">
            <a:extLst>
              <a:ext uri="{FF2B5EF4-FFF2-40B4-BE49-F238E27FC236}">
                <a16:creationId xmlns:a16="http://schemas.microsoft.com/office/drawing/2014/main" id="{13BB9A09-DF60-43B3-91F3-FF146EF5BC53}"/>
              </a:ext>
            </a:extLst>
          </p:cNvPr>
          <p:cNvSpPr>
            <a:spLocks noChangeArrowheads="1"/>
          </p:cNvSpPr>
          <p:nvPr/>
        </p:nvSpPr>
        <p:spPr bwMode="auto">
          <a:xfrm>
            <a:off x="11597218" y="6400800"/>
            <a:ext cx="463549"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fontAlgn="auto">
              <a:spcBef>
                <a:spcPts val="0"/>
              </a:spcBef>
              <a:spcAft>
                <a:spcPts val="0"/>
              </a:spcAft>
              <a:defRPr/>
            </a:pPr>
            <a:endParaRPr lang="es-ES" sz="1800">
              <a:solidFill>
                <a:srgbClr val="FFFFFF"/>
              </a:solidFill>
              <a:latin typeface="Calibri" pitchFamily="34" charset="0"/>
              <a:cs typeface="+mn-cs"/>
            </a:endParaRPr>
          </a:p>
        </p:txBody>
      </p:sp>
    </p:spTree>
    <p:extLst>
      <p:ext uri="{BB962C8B-B14F-4D97-AF65-F5344CB8AC3E}">
        <p14:creationId xmlns:p14="http://schemas.microsoft.com/office/powerpoint/2010/main" val="32322838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rgbClr val="595959"/>
          </a:solidFill>
          <a:latin typeface="+mn-lt"/>
          <a:ea typeface="ヒラギノ角ゴ Pro W3" charset="-128"/>
          <a:cs typeface="ヒラギノ角ゴ Pro W3" charset="0"/>
        </a:defRPr>
      </a:lvl2pPr>
      <a:lvl3pPr marL="1143000" indent="-228600" algn="l" defTabSz="457200" rtl="0" eaLnBrk="0" fontAlgn="base" hangingPunct="0">
        <a:spcBef>
          <a:spcPct val="20000"/>
        </a:spcBef>
        <a:spcAft>
          <a:spcPct val="0"/>
        </a:spcAft>
        <a:buFont typeface="Arial" panose="020B0604020202020204" pitchFamily="34" charset="0"/>
        <a:buChar char="•"/>
        <a:defRPr sz="1600" kern="1200">
          <a:solidFill>
            <a:srgbClr val="595959"/>
          </a:solidFill>
          <a:latin typeface="+mn-lt"/>
          <a:ea typeface="ヒラギノ角ゴ Pro W3" charset="-128"/>
          <a:cs typeface="ヒラギノ角ゴ Pro W3" charset="0"/>
        </a:defRPr>
      </a:lvl3pPr>
      <a:lvl4pPr marL="16002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panose="020B0604020202020204" pitchFamily="34" charset="0"/>
        <a:buChar char="»"/>
        <a:defRPr sz="1400" kern="1200">
          <a:solidFill>
            <a:srgbClr val="595959"/>
          </a:solidFill>
          <a:latin typeface="+mn-lt"/>
          <a:ea typeface="ヒラギノ角ゴ Pro W3" charset="-128"/>
          <a:cs typeface="ヒラギノ角ゴ Pro W3"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www.mtt.gob.cl/cati" TargetMode="External"/><Relationship Id="rId2" Type="http://schemas.openxmlformats.org/officeDocument/2006/relationships/hyperlink" Target="https://www.camara.cl/pley/pley_detalle.aspx?prmID=9661&amp;prmBL=9252-15" TargetMode="External"/><Relationship Id="rId1" Type="http://schemas.openxmlformats.org/officeDocument/2006/relationships/slideLayout" Target="../slideLayouts/slideLayout2.xml"/><Relationship Id="rId4" Type="http://schemas.openxmlformats.org/officeDocument/2006/relationships/hyperlink" Target="https://es.wikipedia.org/wiki/Seguridad_vial_en_Chile"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sz="4800" dirty="0"/>
              <a:t>Proyecto CATI</a:t>
            </a:r>
            <a:br>
              <a:rPr lang="es-CL" sz="4800" dirty="0"/>
            </a:br>
            <a:r>
              <a:rPr lang="es-CL" sz="4800" b="1" dirty="0">
                <a:solidFill>
                  <a:schemeClr val="accent6"/>
                </a:solidFill>
              </a:rPr>
              <a:t>C</a:t>
            </a:r>
            <a:r>
              <a:rPr lang="es-CL" sz="4800" dirty="0"/>
              <a:t>entro </a:t>
            </a:r>
            <a:r>
              <a:rPr lang="es-CL" sz="4800" b="1" dirty="0">
                <a:solidFill>
                  <a:schemeClr val="accent6"/>
                </a:solidFill>
              </a:rPr>
              <a:t>A</a:t>
            </a:r>
            <a:r>
              <a:rPr lang="es-CL" sz="4800" dirty="0"/>
              <a:t>utomatizado de </a:t>
            </a:r>
            <a:r>
              <a:rPr lang="es-CL" sz="4800" b="1" dirty="0">
                <a:solidFill>
                  <a:schemeClr val="accent6"/>
                </a:solidFill>
              </a:rPr>
              <a:t>T</a:t>
            </a:r>
            <a:r>
              <a:rPr lang="es-CL" sz="4800" dirty="0"/>
              <a:t>ratamiento de </a:t>
            </a:r>
            <a:r>
              <a:rPr lang="es-CL" sz="4800" b="1" dirty="0">
                <a:solidFill>
                  <a:schemeClr val="accent6"/>
                </a:solidFill>
              </a:rPr>
              <a:t>I</a:t>
            </a:r>
            <a:r>
              <a:rPr lang="es-CL" sz="4800" dirty="0"/>
              <a:t>nfracciones de tránsito</a:t>
            </a:r>
            <a:br>
              <a:rPr lang="es-CL" sz="4800" dirty="0"/>
            </a:br>
            <a:endParaRPr lang="en-US" sz="4800" dirty="0"/>
          </a:p>
        </p:txBody>
      </p:sp>
      <p:sp>
        <p:nvSpPr>
          <p:cNvPr id="3" name="Subtítulo 2"/>
          <p:cNvSpPr>
            <a:spLocks noGrp="1"/>
          </p:cNvSpPr>
          <p:nvPr>
            <p:ph type="subTitle" idx="1"/>
          </p:nvPr>
        </p:nvSpPr>
        <p:spPr/>
        <p:txBody>
          <a:bodyPr>
            <a:normAutofit/>
          </a:bodyPr>
          <a:lstStyle/>
          <a:p>
            <a:r>
              <a:rPr lang="es-CL" dirty="0"/>
              <a:t>Axel Rimbaud  - 28 de noviembre de 2019</a:t>
            </a:r>
          </a:p>
          <a:p>
            <a:r>
              <a:rPr lang="es-CL" dirty="0"/>
              <a:t>Movimiento contra el Exceso de velocidad Letal (MEL)</a:t>
            </a:r>
          </a:p>
        </p:txBody>
      </p:sp>
      <p:sp>
        <p:nvSpPr>
          <p:cNvPr id="4" name="Marcador de número de diapositiva 3">
            <a:extLst>
              <a:ext uri="{FF2B5EF4-FFF2-40B4-BE49-F238E27FC236}">
                <a16:creationId xmlns:a16="http://schemas.microsoft.com/office/drawing/2014/main" id="{EDFC1BD0-2AFE-41FD-BF8E-9D57329DBDF4}"/>
              </a:ext>
            </a:extLst>
          </p:cNvPr>
          <p:cNvSpPr>
            <a:spLocks noGrp="1"/>
          </p:cNvSpPr>
          <p:nvPr>
            <p:ph type="sldNum" sz="quarter" idx="12"/>
          </p:nvPr>
        </p:nvSpPr>
        <p:spPr/>
        <p:txBody>
          <a:bodyPr/>
          <a:lstStyle/>
          <a:p>
            <a:fld id="{75B45A70-8085-452F-BC20-F01834085F60}" type="slidenum">
              <a:rPr lang="en-US" smtClean="0"/>
              <a:t>1</a:t>
            </a:fld>
            <a:endParaRPr lang="en-US" dirty="0"/>
          </a:p>
        </p:txBody>
      </p:sp>
    </p:spTree>
    <p:extLst>
      <p:ext uri="{BB962C8B-B14F-4D97-AF65-F5344CB8AC3E}">
        <p14:creationId xmlns:p14="http://schemas.microsoft.com/office/powerpoint/2010/main" val="22892807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BB6F6-2318-4D0A-8BA8-001B2534C95E}"/>
              </a:ext>
            </a:extLst>
          </p:cNvPr>
          <p:cNvSpPr>
            <a:spLocks noGrp="1"/>
          </p:cNvSpPr>
          <p:nvPr>
            <p:ph type="title"/>
          </p:nvPr>
        </p:nvSpPr>
        <p:spPr>
          <a:xfrm>
            <a:off x="646111" y="452718"/>
            <a:ext cx="9706429" cy="1400530"/>
          </a:xfrm>
        </p:spPr>
        <p:txBody>
          <a:bodyPr/>
          <a:lstStyle/>
          <a:p>
            <a:r>
              <a:rPr lang="es-CL" dirty="0"/>
              <a:t>Velocidades “seguras” – Fatalidades</a:t>
            </a:r>
          </a:p>
        </p:txBody>
      </p:sp>
      <p:sp>
        <p:nvSpPr>
          <p:cNvPr id="3" name="Marcador de contenido 2">
            <a:extLst>
              <a:ext uri="{FF2B5EF4-FFF2-40B4-BE49-F238E27FC236}">
                <a16:creationId xmlns:a16="http://schemas.microsoft.com/office/drawing/2014/main" id="{9059EBDE-F53A-4AD0-A2E0-6A59A5F9C927}"/>
              </a:ext>
            </a:extLst>
          </p:cNvPr>
          <p:cNvSpPr>
            <a:spLocks noGrp="1"/>
          </p:cNvSpPr>
          <p:nvPr>
            <p:ph idx="1"/>
          </p:nvPr>
        </p:nvSpPr>
        <p:spPr>
          <a:xfrm>
            <a:off x="1103313" y="1888796"/>
            <a:ext cx="3339733" cy="4195481"/>
          </a:xfrm>
        </p:spPr>
        <p:txBody>
          <a:bodyPr>
            <a:normAutofit/>
          </a:bodyPr>
          <a:lstStyle/>
          <a:p>
            <a:r>
              <a:rPr lang="es-CL" dirty="0"/>
              <a:t>30 km/h en zona</a:t>
            </a:r>
            <a:br>
              <a:rPr lang="es-CL" dirty="0"/>
            </a:br>
            <a:r>
              <a:rPr lang="es-CL" dirty="0"/>
              <a:t>residencial</a:t>
            </a:r>
          </a:p>
          <a:p>
            <a:pPr marL="457200" lvl="1" indent="0">
              <a:buNone/>
            </a:pPr>
            <a:endParaRPr lang="es-CL" dirty="0"/>
          </a:p>
          <a:p>
            <a:r>
              <a:rPr lang="es-CL" dirty="0"/>
              <a:t>50 km/h en ciudad</a:t>
            </a:r>
          </a:p>
          <a:p>
            <a:pPr marL="457200" lvl="1" indent="0">
              <a:buNone/>
            </a:pPr>
            <a:endParaRPr lang="es-CL" dirty="0"/>
          </a:p>
          <a:p>
            <a:r>
              <a:rPr lang="es-CL" dirty="0"/>
              <a:t>70 km/h en carretera sin separador central</a:t>
            </a:r>
          </a:p>
          <a:p>
            <a:pPr marL="0" indent="0">
              <a:buNone/>
            </a:pPr>
            <a:endParaRPr lang="es-CL" dirty="0"/>
          </a:p>
          <a:p>
            <a:pPr marL="0" indent="0">
              <a:buNone/>
            </a:pPr>
            <a:endParaRPr lang="es-CL" dirty="0"/>
          </a:p>
          <a:p>
            <a:pPr marL="0" indent="0">
              <a:buNone/>
            </a:pPr>
            <a:r>
              <a:rPr lang="es-CL" dirty="0"/>
              <a:t>Fuente: </a:t>
            </a:r>
            <a:r>
              <a:rPr lang="es-CL" dirty="0" err="1"/>
              <a:t>Wramborgs</a:t>
            </a:r>
            <a:r>
              <a:rPr lang="es-CL" dirty="0"/>
              <a:t> 2005</a:t>
            </a:r>
          </a:p>
          <a:p>
            <a:endParaRPr lang="es-CL" dirty="0"/>
          </a:p>
          <a:p>
            <a:endParaRPr lang="es-CL" dirty="0"/>
          </a:p>
        </p:txBody>
      </p:sp>
      <p:sp>
        <p:nvSpPr>
          <p:cNvPr id="4" name="Marcador de número de diapositiva 3">
            <a:extLst>
              <a:ext uri="{FF2B5EF4-FFF2-40B4-BE49-F238E27FC236}">
                <a16:creationId xmlns:a16="http://schemas.microsoft.com/office/drawing/2014/main" id="{CECA256D-E23F-4CF5-AEB3-D6B37A0099F4}"/>
              </a:ext>
            </a:extLst>
          </p:cNvPr>
          <p:cNvSpPr>
            <a:spLocks noGrp="1"/>
          </p:cNvSpPr>
          <p:nvPr>
            <p:ph type="sldNum" sz="quarter" idx="12"/>
          </p:nvPr>
        </p:nvSpPr>
        <p:spPr/>
        <p:txBody>
          <a:bodyPr/>
          <a:lstStyle/>
          <a:p>
            <a:fld id="{75B45A70-8085-452F-BC20-F01834085F60}" type="slidenum">
              <a:rPr lang="en-US" smtClean="0"/>
              <a:t>10</a:t>
            </a:fld>
            <a:endParaRPr lang="en-US"/>
          </a:p>
        </p:txBody>
      </p:sp>
      <p:pic>
        <p:nvPicPr>
          <p:cNvPr id="6" name="Imagen 5">
            <a:extLst>
              <a:ext uri="{FF2B5EF4-FFF2-40B4-BE49-F238E27FC236}">
                <a16:creationId xmlns:a16="http://schemas.microsoft.com/office/drawing/2014/main" id="{67EB1168-8A9F-4C48-A188-BFDBCE9C91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6550" y="1229650"/>
            <a:ext cx="7275647" cy="5332621"/>
          </a:xfrm>
          <a:prstGeom prst="rect">
            <a:avLst/>
          </a:prstGeom>
        </p:spPr>
      </p:pic>
    </p:spTree>
    <p:extLst>
      <p:ext uri="{BB962C8B-B14F-4D97-AF65-F5344CB8AC3E}">
        <p14:creationId xmlns:p14="http://schemas.microsoft.com/office/powerpoint/2010/main" val="3971477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BB6F6-2318-4D0A-8BA8-001B2534C95E}"/>
              </a:ext>
            </a:extLst>
          </p:cNvPr>
          <p:cNvSpPr>
            <a:spLocks noGrp="1"/>
          </p:cNvSpPr>
          <p:nvPr>
            <p:ph type="title"/>
          </p:nvPr>
        </p:nvSpPr>
        <p:spPr>
          <a:xfrm>
            <a:off x="646111" y="452718"/>
            <a:ext cx="9706429" cy="1400530"/>
          </a:xfrm>
        </p:spPr>
        <p:txBody>
          <a:bodyPr/>
          <a:lstStyle/>
          <a:p>
            <a:r>
              <a:rPr lang="es-CL" dirty="0"/>
              <a:t>Causas de muerte en el tránsito</a:t>
            </a:r>
          </a:p>
        </p:txBody>
      </p:sp>
      <p:sp>
        <p:nvSpPr>
          <p:cNvPr id="3" name="Marcador de contenido 2">
            <a:extLst>
              <a:ext uri="{FF2B5EF4-FFF2-40B4-BE49-F238E27FC236}">
                <a16:creationId xmlns:a16="http://schemas.microsoft.com/office/drawing/2014/main" id="{9059EBDE-F53A-4AD0-A2E0-6A59A5F9C927}"/>
              </a:ext>
            </a:extLst>
          </p:cNvPr>
          <p:cNvSpPr>
            <a:spLocks noGrp="1"/>
          </p:cNvSpPr>
          <p:nvPr>
            <p:ph idx="1"/>
          </p:nvPr>
        </p:nvSpPr>
        <p:spPr>
          <a:xfrm>
            <a:off x="1041646" y="1556286"/>
            <a:ext cx="8690044" cy="4719823"/>
          </a:xfrm>
        </p:spPr>
        <p:txBody>
          <a:bodyPr>
            <a:normAutofit/>
          </a:bodyPr>
          <a:lstStyle/>
          <a:p>
            <a:pPr algn="just">
              <a:spcBef>
                <a:spcPts val="600"/>
              </a:spcBef>
              <a:spcAft>
                <a:spcPts val="600"/>
              </a:spcAft>
            </a:pPr>
            <a:r>
              <a:rPr lang="es-CL" dirty="0"/>
              <a:t>En Chile, el exceso de velocidad es la primera causa de muerte por siniestros de tránsito, con un estimado  de 572 muertes al año</a:t>
            </a:r>
          </a:p>
          <a:p>
            <a:pPr algn="just">
              <a:spcBef>
                <a:spcPts val="600"/>
              </a:spcBef>
              <a:spcAft>
                <a:spcPts val="600"/>
              </a:spcAft>
            </a:pPr>
            <a:endParaRPr lang="es-CL" dirty="0"/>
          </a:p>
          <a:p>
            <a:pPr marL="0" indent="0" algn="just">
              <a:spcBef>
                <a:spcPts val="600"/>
              </a:spcBef>
              <a:spcAft>
                <a:spcPts val="600"/>
              </a:spcAft>
              <a:buNone/>
            </a:pPr>
            <a:endParaRPr lang="en-US" dirty="0"/>
          </a:p>
          <a:p>
            <a:pPr marL="457200" lvl="1" indent="0">
              <a:buNone/>
            </a:pPr>
            <a:endParaRPr lang="es-CL" dirty="0"/>
          </a:p>
          <a:p>
            <a:endParaRPr lang="es-CL" dirty="0"/>
          </a:p>
          <a:p>
            <a:endParaRPr lang="es-CL" dirty="0"/>
          </a:p>
        </p:txBody>
      </p:sp>
      <p:sp>
        <p:nvSpPr>
          <p:cNvPr id="4" name="Marcador de número de diapositiva 3">
            <a:extLst>
              <a:ext uri="{FF2B5EF4-FFF2-40B4-BE49-F238E27FC236}">
                <a16:creationId xmlns:a16="http://schemas.microsoft.com/office/drawing/2014/main" id="{CECA256D-E23F-4CF5-AEB3-D6B37A0099F4}"/>
              </a:ext>
            </a:extLst>
          </p:cNvPr>
          <p:cNvSpPr>
            <a:spLocks noGrp="1"/>
          </p:cNvSpPr>
          <p:nvPr>
            <p:ph type="sldNum" sz="quarter" idx="12"/>
          </p:nvPr>
        </p:nvSpPr>
        <p:spPr/>
        <p:txBody>
          <a:bodyPr/>
          <a:lstStyle/>
          <a:p>
            <a:fld id="{75B45A70-8085-452F-BC20-F01834085F60}" type="slidenum">
              <a:rPr lang="en-US" smtClean="0"/>
              <a:t>11</a:t>
            </a:fld>
            <a:endParaRPr lang="en-US"/>
          </a:p>
        </p:txBody>
      </p:sp>
      <p:pic>
        <p:nvPicPr>
          <p:cNvPr id="7" name="Picture 2" descr="https://upload.wikimedia.org/wikipedia/commons/a/ad/Fallecidos_por_causa.jpg">
            <a:extLst>
              <a:ext uri="{FF2B5EF4-FFF2-40B4-BE49-F238E27FC236}">
                <a16:creationId xmlns:a16="http://schemas.microsoft.com/office/drawing/2014/main" id="{ADEB74B0-A2E4-4FF1-90E1-A152A5D28C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6959" y="2389778"/>
            <a:ext cx="8464731" cy="3353359"/>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AB8042B7-DB62-44E0-8956-6B756477BC4B}"/>
              </a:ext>
            </a:extLst>
          </p:cNvPr>
          <p:cNvSpPr txBox="1"/>
          <p:nvPr/>
        </p:nvSpPr>
        <p:spPr>
          <a:xfrm>
            <a:off x="1266959" y="5818458"/>
            <a:ext cx="2181497" cy="369332"/>
          </a:xfrm>
          <a:prstGeom prst="rect">
            <a:avLst/>
          </a:prstGeom>
          <a:noFill/>
        </p:spPr>
        <p:txBody>
          <a:bodyPr wrap="square" rtlCol="0">
            <a:spAutoFit/>
          </a:bodyPr>
          <a:lstStyle/>
          <a:p>
            <a:r>
              <a:rPr lang="es-CL" dirty="0"/>
              <a:t>Fuente CONASET</a:t>
            </a:r>
            <a:endParaRPr lang="en-US" dirty="0"/>
          </a:p>
        </p:txBody>
      </p:sp>
    </p:spTree>
    <p:extLst>
      <p:ext uri="{BB962C8B-B14F-4D97-AF65-F5344CB8AC3E}">
        <p14:creationId xmlns:p14="http://schemas.microsoft.com/office/powerpoint/2010/main" val="16019801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FFBB6F6-2318-4D0A-8BA8-001B2534C95E}"/>
              </a:ext>
            </a:extLst>
          </p:cNvPr>
          <p:cNvSpPr>
            <a:spLocks noGrp="1"/>
          </p:cNvSpPr>
          <p:nvPr>
            <p:ph type="title"/>
          </p:nvPr>
        </p:nvSpPr>
        <p:spPr>
          <a:xfrm>
            <a:off x="646111" y="452718"/>
            <a:ext cx="9706429" cy="1400530"/>
          </a:xfrm>
        </p:spPr>
        <p:txBody>
          <a:bodyPr/>
          <a:lstStyle/>
          <a:p>
            <a:r>
              <a:rPr lang="es-CL" dirty="0"/>
              <a:t>Situación en Chile</a:t>
            </a:r>
          </a:p>
        </p:txBody>
      </p:sp>
      <p:sp>
        <p:nvSpPr>
          <p:cNvPr id="3" name="Marcador de contenido 2">
            <a:extLst>
              <a:ext uri="{FF2B5EF4-FFF2-40B4-BE49-F238E27FC236}">
                <a16:creationId xmlns:a16="http://schemas.microsoft.com/office/drawing/2014/main" id="{9059EBDE-F53A-4AD0-A2E0-6A59A5F9C927}"/>
              </a:ext>
            </a:extLst>
          </p:cNvPr>
          <p:cNvSpPr>
            <a:spLocks noGrp="1"/>
          </p:cNvSpPr>
          <p:nvPr>
            <p:ph idx="1"/>
          </p:nvPr>
        </p:nvSpPr>
        <p:spPr>
          <a:xfrm>
            <a:off x="1103313" y="1888796"/>
            <a:ext cx="9453851" cy="4195481"/>
          </a:xfrm>
        </p:spPr>
        <p:txBody>
          <a:bodyPr>
            <a:normAutofit/>
          </a:bodyPr>
          <a:lstStyle/>
          <a:p>
            <a:r>
              <a:rPr lang="es-ES_tradnl" dirty="0"/>
              <a:t>Según un estudio de la CONASET de 2014- 2015</a:t>
            </a:r>
          </a:p>
          <a:p>
            <a:pPr lvl="1"/>
            <a:r>
              <a:rPr lang="es-ES_tradnl" dirty="0"/>
              <a:t>5 de 10 conductores van a exceso de velocidad de manera permanente en zonas rurales</a:t>
            </a:r>
          </a:p>
          <a:p>
            <a:pPr lvl="1"/>
            <a:r>
              <a:rPr lang="es-ES_tradnl" dirty="0"/>
              <a:t>4 de 10 conductores van a exceso de velocidad de manera permanente en zonas urbanas</a:t>
            </a:r>
          </a:p>
          <a:p>
            <a:endParaRPr lang="es-CL" dirty="0"/>
          </a:p>
          <a:p>
            <a:endParaRPr lang="es-CL" dirty="0"/>
          </a:p>
        </p:txBody>
      </p:sp>
      <p:sp>
        <p:nvSpPr>
          <p:cNvPr id="4" name="Marcador de número de diapositiva 3">
            <a:extLst>
              <a:ext uri="{FF2B5EF4-FFF2-40B4-BE49-F238E27FC236}">
                <a16:creationId xmlns:a16="http://schemas.microsoft.com/office/drawing/2014/main" id="{CECA256D-E23F-4CF5-AEB3-D6B37A0099F4}"/>
              </a:ext>
            </a:extLst>
          </p:cNvPr>
          <p:cNvSpPr>
            <a:spLocks noGrp="1"/>
          </p:cNvSpPr>
          <p:nvPr>
            <p:ph type="sldNum" sz="quarter" idx="12"/>
          </p:nvPr>
        </p:nvSpPr>
        <p:spPr/>
        <p:txBody>
          <a:bodyPr/>
          <a:lstStyle/>
          <a:p>
            <a:fld id="{75B45A70-8085-452F-BC20-F01834085F60}" type="slidenum">
              <a:rPr lang="en-US" smtClean="0"/>
              <a:t>12</a:t>
            </a:fld>
            <a:endParaRPr lang="en-US"/>
          </a:p>
        </p:txBody>
      </p:sp>
    </p:spTree>
    <p:extLst>
      <p:ext uri="{BB962C8B-B14F-4D97-AF65-F5344CB8AC3E}">
        <p14:creationId xmlns:p14="http://schemas.microsoft.com/office/powerpoint/2010/main" val="30280890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lstStyle/>
          <a:p>
            <a:pPr marL="514350" indent="-514350">
              <a:buFont typeface="+mj-lt"/>
              <a:buAutoNum type="arabicPeriod"/>
            </a:pPr>
            <a:r>
              <a:rPr lang="es-CL" dirty="0"/>
              <a:t>Seguridad Vial en Chile</a:t>
            </a:r>
          </a:p>
          <a:p>
            <a:pPr marL="514350" indent="-514350">
              <a:buFont typeface="+mj-lt"/>
              <a:buAutoNum type="arabicPeriod"/>
            </a:pPr>
            <a:r>
              <a:rPr lang="es-CL" dirty="0"/>
              <a:t>Riesgo del exceso de velocidad</a:t>
            </a:r>
          </a:p>
          <a:p>
            <a:pPr marL="514350" indent="-514350">
              <a:buFont typeface="+mj-lt"/>
              <a:buAutoNum type="arabicPeriod"/>
            </a:pPr>
            <a:r>
              <a:rPr lang="es-CL" b="1" dirty="0"/>
              <a:t>Control de Velocidad automatizado</a:t>
            </a:r>
          </a:p>
          <a:p>
            <a:pPr marL="514350" indent="-514350">
              <a:buFont typeface="+mj-lt"/>
              <a:buAutoNum type="arabicPeriod"/>
            </a:pPr>
            <a:r>
              <a:rPr lang="es-CL" dirty="0" err="1"/>
              <a:t>Fotorradares</a:t>
            </a:r>
            <a:r>
              <a:rPr lang="es-CL" dirty="0"/>
              <a:t> en Chile</a:t>
            </a:r>
          </a:p>
          <a:p>
            <a:pPr marL="514350" indent="-514350">
              <a:buFont typeface="+mj-lt"/>
              <a:buAutoNum type="arabicPeriod"/>
            </a:pPr>
            <a:r>
              <a:rPr lang="es-CL" dirty="0"/>
              <a:t>Proyecto CATI</a:t>
            </a:r>
            <a:endParaRPr lang="en-US" dirty="0"/>
          </a:p>
        </p:txBody>
      </p:sp>
      <p:sp>
        <p:nvSpPr>
          <p:cNvPr id="4" name="Marcador de número de diapositiva 3">
            <a:extLst>
              <a:ext uri="{FF2B5EF4-FFF2-40B4-BE49-F238E27FC236}">
                <a16:creationId xmlns:a16="http://schemas.microsoft.com/office/drawing/2014/main" id="{37D2B602-0D7E-47D4-BD08-196FABD88BC1}"/>
              </a:ext>
            </a:extLst>
          </p:cNvPr>
          <p:cNvSpPr>
            <a:spLocks noGrp="1"/>
          </p:cNvSpPr>
          <p:nvPr>
            <p:ph type="sldNum" sz="quarter" idx="12"/>
          </p:nvPr>
        </p:nvSpPr>
        <p:spPr/>
        <p:txBody>
          <a:bodyPr/>
          <a:lstStyle/>
          <a:p>
            <a:fld id="{75B45A70-8085-452F-BC20-F01834085F60}" type="slidenum">
              <a:rPr lang="en-US" smtClean="0"/>
              <a:t>13</a:t>
            </a:fld>
            <a:endParaRPr lang="en-US"/>
          </a:p>
        </p:txBody>
      </p:sp>
    </p:spTree>
    <p:extLst>
      <p:ext uri="{BB962C8B-B14F-4D97-AF65-F5344CB8AC3E}">
        <p14:creationId xmlns:p14="http://schemas.microsoft.com/office/powerpoint/2010/main" val="1691435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75139" y="452718"/>
            <a:ext cx="11430000" cy="1400530"/>
          </a:xfrm>
        </p:spPr>
        <p:txBody>
          <a:bodyPr/>
          <a:lstStyle/>
          <a:p>
            <a:r>
              <a:rPr lang="es-ES" altLang="en-US" dirty="0">
                <a:solidFill>
                  <a:schemeClr val="tx1"/>
                </a:solidFill>
              </a:rPr>
              <a:t>Control de Velocidad – Experiencia  Internacional</a:t>
            </a:r>
            <a:br>
              <a:rPr lang="es-ES" altLang="en-US" sz="4400" b="1" dirty="0">
                <a:solidFill>
                  <a:srgbClr val="4F81BD"/>
                </a:solidFill>
              </a:rPr>
            </a:br>
            <a:endParaRPr lang="en-US" dirty="0"/>
          </a:p>
        </p:txBody>
      </p:sp>
      <p:sp>
        <p:nvSpPr>
          <p:cNvPr id="3" name="Marcador de contenido 2"/>
          <p:cNvSpPr>
            <a:spLocks noGrp="1"/>
          </p:cNvSpPr>
          <p:nvPr>
            <p:ph idx="1"/>
          </p:nvPr>
        </p:nvSpPr>
        <p:spPr>
          <a:xfrm>
            <a:off x="1103312" y="2052918"/>
            <a:ext cx="9963273" cy="4195481"/>
          </a:xfrm>
        </p:spPr>
        <p:txBody>
          <a:bodyPr/>
          <a:lstStyle/>
          <a:p>
            <a:pPr>
              <a:spcBef>
                <a:spcPts val="1200"/>
              </a:spcBef>
              <a:spcAft>
                <a:spcPts val="1200"/>
              </a:spcAft>
            </a:pPr>
            <a:r>
              <a:rPr lang="es-CR" b="1" dirty="0">
                <a:solidFill>
                  <a:schemeClr val="tx1">
                    <a:lumMod val="75000"/>
                    <a:lumOff val="25000"/>
                  </a:schemeClr>
                </a:solidFill>
              </a:rPr>
              <a:t>Francia: </a:t>
            </a:r>
            <a:r>
              <a:rPr lang="es-CR" dirty="0">
                <a:solidFill>
                  <a:schemeClr val="tx1">
                    <a:lumMod val="75000"/>
                    <a:lumOff val="25000"/>
                  </a:schemeClr>
                </a:solidFill>
              </a:rPr>
              <a:t>De 2003 a 2010 ha salvado más de 14.000 vidas. 78% de reducción en siniestros de alta velocidad.</a:t>
            </a:r>
          </a:p>
          <a:p>
            <a:pPr>
              <a:spcBef>
                <a:spcPts val="1200"/>
              </a:spcBef>
              <a:spcAft>
                <a:spcPts val="1200"/>
              </a:spcAft>
            </a:pPr>
            <a:r>
              <a:rPr lang="es-CR" b="1" dirty="0">
                <a:solidFill>
                  <a:schemeClr val="tx1">
                    <a:lumMod val="75000"/>
                    <a:lumOff val="25000"/>
                  </a:schemeClr>
                </a:solidFill>
              </a:rPr>
              <a:t>España: </a:t>
            </a:r>
            <a:r>
              <a:rPr lang="es-CR" dirty="0">
                <a:solidFill>
                  <a:schemeClr val="tx1">
                    <a:lumMod val="75000"/>
                    <a:lumOff val="25000"/>
                  </a:schemeClr>
                </a:solidFill>
              </a:rPr>
              <a:t>De 2005 a 2010 ha salvado más de 5.400 vidas. 42% de reducción en siniestros de alta velocidad.</a:t>
            </a:r>
          </a:p>
          <a:p>
            <a:pPr>
              <a:spcBef>
                <a:spcPts val="1200"/>
              </a:spcBef>
              <a:spcAft>
                <a:spcPts val="1200"/>
              </a:spcAft>
            </a:pPr>
            <a:r>
              <a:rPr lang="es-CR" b="1" dirty="0">
                <a:solidFill>
                  <a:schemeClr val="tx1">
                    <a:lumMod val="75000"/>
                    <a:lumOff val="25000"/>
                  </a:schemeClr>
                </a:solidFill>
              </a:rPr>
              <a:t>México: </a:t>
            </a:r>
            <a:r>
              <a:rPr lang="es-CR" dirty="0">
                <a:solidFill>
                  <a:schemeClr val="tx1">
                    <a:lumMod val="75000"/>
                    <a:lumOff val="25000"/>
                  </a:schemeClr>
                </a:solidFill>
              </a:rPr>
              <a:t>De 2006 a 2010 hubo una reducción del 13% de las víctimas fatales por siniestros de tránsito.</a:t>
            </a:r>
          </a:p>
          <a:p>
            <a:endParaRPr lang="es-CR" dirty="0">
              <a:solidFill>
                <a:schemeClr val="tx1">
                  <a:lumMod val="75000"/>
                  <a:lumOff val="25000"/>
                </a:schemeClr>
              </a:solidFill>
            </a:endParaRPr>
          </a:p>
          <a:p>
            <a:r>
              <a:rPr lang="es-CL" dirty="0"/>
              <a:t>Gran cantidad de estudios técnicos avalan la efectividad de la medida.</a:t>
            </a:r>
          </a:p>
          <a:p>
            <a:endParaRPr lang="es-CR" dirty="0">
              <a:solidFill>
                <a:schemeClr val="tx1">
                  <a:lumMod val="75000"/>
                  <a:lumOff val="25000"/>
                </a:schemeClr>
              </a:solidFill>
            </a:endParaRPr>
          </a:p>
          <a:p>
            <a:endParaRPr lang="es-CR" dirty="0">
              <a:solidFill>
                <a:schemeClr val="tx1">
                  <a:lumMod val="75000"/>
                  <a:lumOff val="25000"/>
                </a:schemeClr>
              </a:solidFill>
            </a:endParaRPr>
          </a:p>
          <a:p>
            <a:endParaRPr lang="es-CR" dirty="0">
              <a:solidFill>
                <a:schemeClr val="tx1">
                  <a:lumMod val="75000"/>
                  <a:lumOff val="25000"/>
                </a:schemeClr>
              </a:solidFill>
            </a:endParaRPr>
          </a:p>
          <a:p>
            <a:endParaRPr lang="en-US" dirty="0"/>
          </a:p>
        </p:txBody>
      </p:sp>
      <p:sp>
        <p:nvSpPr>
          <p:cNvPr id="4" name="Marcador de número de diapositiva 3">
            <a:extLst>
              <a:ext uri="{FF2B5EF4-FFF2-40B4-BE49-F238E27FC236}">
                <a16:creationId xmlns:a16="http://schemas.microsoft.com/office/drawing/2014/main" id="{F882CC78-9DB0-4BE2-B50D-28107B38A09A}"/>
              </a:ext>
            </a:extLst>
          </p:cNvPr>
          <p:cNvSpPr>
            <a:spLocks noGrp="1"/>
          </p:cNvSpPr>
          <p:nvPr>
            <p:ph type="sldNum" sz="quarter" idx="12"/>
          </p:nvPr>
        </p:nvSpPr>
        <p:spPr/>
        <p:txBody>
          <a:bodyPr/>
          <a:lstStyle/>
          <a:p>
            <a:fld id="{75B45A70-8085-452F-BC20-F01834085F60}" type="slidenum">
              <a:rPr lang="en-US" smtClean="0"/>
              <a:t>14</a:t>
            </a:fld>
            <a:endParaRPr lang="en-US"/>
          </a:p>
        </p:txBody>
      </p:sp>
    </p:spTree>
    <p:extLst>
      <p:ext uri="{BB962C8B-B14F-4D97-AF65-F5344CB8AC3E}">
        <p14:creationId xmlns:p14="http://schemas.microsoft.com/office/powerpoint/2010/main" val="695204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ltLang="en-US" dirty="0">
                <a:solidFill>
                  <a:schemeClr val="tx1"/>
                </a:solidFill>
              </a:rPr>
              <a:t>Control de Velocidad – Francia</a:t>
            </a:r>
            <a:endParaRPr lang="en-US" dirty="0"/>
          </a:p>
        </p:txBody>
      </p:sp>
      <p:sp>
        <p:nvSpPr>
          <p:cNvPr id="3" name="Marcador de contenido 2"/>
          <p:cNvSpPr>
            <a:spLocks noGrp="1"/>
          </p:cNvSpPr>
          <p:nvPr>
            <p:ph idx="1"/>
          </p:nvPr>
        </p:nvSpPr>
        <p:spPr>
          <a:xfrm>
            <a:off x="1103312" y="1331259"/>
            <a:ext cx="8946541" cy="4195481"/>
          </a:xfrm>
        </p:spPr>
        <p:txBody>
          <a:bodyPr/>
          <a:lstStyle/>
          <a:p>
            <a:endParaRPr lang="es-CL" dirty="0"/>
          </a:p>
          <a:p>
            <a:endParaRPr lang="es-CR" dirty="0">
              <a:solidFill>
                <a:schemeClr val="tx1">
                  <a:lumMod val="75000"/>
                  <a:lumOff val="25000"/>
                </a:schemeClr>
              </a:solidFill>
            </a:endParaRPr>
          </a:p>
          <a:p>
            <a:endParaRPr lang="es-CR" dirty="0">
              <a:solidFill>
                <a:schemeClr val="tx1">
                  <a:lumMod val="75000"/>
                  <a:lumOff val="25000"/>
                </a:schemeClr>
              </a:solidFill>
            </a:endParaRPr>
          </a:p>
          <a:p>
            <a:endParaRPr lang="es-CR" dirty="0">
              <a:solidFill>
                <a:schemeClr val="tx1">
                  <a:lumMod val="75000"/>
                  <a:lumOff val="25000"/>
                </a:schemeClr>
              </a:solidFill>
            </a:endParaRPr>
          </a:p>
          <a:p>
            <a:endParaRPr lang="en-US" dirty="0"/>
          </a:p>
        </p:txBody>
      </p:sp>
      <p:sp>
        <p:nvSpPr>
          <p:cNvPr id="5" name="Rectángulo 4">
            <a:extLst>
              <a:ext uri="{FF2B5EF4-FFF2-40B4-BE49-F238E27FC236}">
                <a16:creationId xmlns:a16="http://schemas.microsoft.com/office/drawing/2014/main" id="{C52DD49B-AE3C-4B6E-BCF4-02037FE0B55E}"/>
              </a:ext>
            </a:extLst>
          </p:cNvPr>
          <p:cNvSpPr/>
          <p:nvPr/>
        </p:nvSpPr>
        <p:spPr>
          <a:xfrm>
            <a:off x="1870228" y="6274682"/>
            <a:ext cx="4225772" cy="369332"/>
          </a:xfrm>
          <a:prstGeom prst="rect">
            <a:avLst/>
          </a:prstGeom>
        </p:spPr>
        <p:txBody>
          <a:bodyPr wrap="none">
            <a:spAutoFit/>
          </a:bodyPr>
          <a:lstStyle/>
          <a:p>
            <a:pPr>
              <a:defRPr/>
            </a:pPr>
            <a:r>
              <a:rPr lang="es-CL" dirty="0">
                <a:latin typeface="Calibri"/>
                <a:cs typeface="Arial" panose="020B0604020202020204" pitchFamily="34" charset="0"/>
              </a:rPr>
              <a:t>Fuente: Agencia de Seguridad Vial - Francia</a:t>
            </a:r>
          </a:p>
        </p:txBody>
      </p:sp>
      <p:pic>
        <p:nvPicPr>
          <p:cNvPr id="7" name="Imagen 6">
            <a:extLst>
              <a:ext uri="{FF2B5EF4-FFF2-40B4-BE49-F238E27FC236}">
                <a16:creationId xmlns:a16="http://schemas.microsoft.com/office/drawing/2014/main" id="{83F10ED6-61E8-4644-9379-74EF8603879C}"/>
              </a:ext>
            </a:extLst>
          </p:cNvPr>
          <p:cNvPicPr>
            <a:picLocks noChangeAspect="1"/>
          </p:cNvPicPr>
          <p:nvPr/>
        </p:nvPicPr>
        <p:blipFill>
          <a:blip r:embed="rId2"/>
          <a:stretch>
            <a:fillRect/>
          </a:stretch>
        </p:blipFill>
        <p:spPr>
          <a:xfrm>
            <a:off x="1870228" y="1331259"/>
            <a:ext cx="8324287" cy="4841425"/>
          </a:xfrm>
          <a:prstGeom prst="rect">
            <a:avLst/>
          </a:prstGeom>
        </p:spPr>
      </p:pic>
      <p:sp>
        <p:nvSpPr>
          <p:cNvPr id="8" name="Marcador de contenido 2">
            <a:extLst>
              <a:ext uri="{FF2B5EF4-FFF2-40B4-BE49-F238E27FC236}">
                <a16:creationId xmlns:a16="http://schemas.microsoft.com/office/drawing/2014/main" id="{05BA7A83-48FA-4049-B27A-83A880E9D731}"/>
              </a:ext>
            </a:extLst>
          </p:cNvPr>
          <p:cNvSpPr txBox="1">
            <a:spLocks/>
          </p:cNvSpPr>
          <p:nvPr/>
        </p:nvSpPr>
        <p:spPr>
          <a:xfrm>
            <a:off x="8132627" y="4248088"/>
            <a:ext cx="1728609" cy="3018181"/>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s-CR" sz="1100" dirty="0">
                <a:solidFill>
                  <a:schemeClr val="bg1"/>
                </a:solidFill>
              </a:rPr>
              <a:t>Numero de fallecidos</a:t>
            </a:r>
          </a:p>
          <a:p>
            <a:pPr marL="0" indent="0">
              <a:buNone/>
            </a:pPr>
            <a:r>
              <a:rPr lang="es-CR" sz="1100" dirty="0">
                <a:solidFill>
                  <a:schemeClr val="bg1"/>
                </a:solidFill>
              </a:rPr>
              <a:t>Numero de radares</a:t>
            </a:r>
            <a:endParaRPr lang="es-CR" dirty="0">
              <a:solidFill>
                <a:schemeClr val="tx1">
                  <a:lumMod val="75000"/>
                  <a:lumOff val="25000"/>
                </a:schemeClr>
              </a:solidFill>
            </a:endParaRPr>
          </a:p>
          <a:p>
            <a:endParaRPr lang="es-CR" dirty="0">
              <a:solidFill>
                <a:schemeClr val="tx1">
                  <a:lumMod val="75000"/>
                  <a:lumOff val="25000"/>
                </a:schemeClr>
              </a:solidFill>
            </a:endParaRPr>
          </a:p>
          <a:p>
            <a:endParaRPr lang="en-US" dirty="0"/>
          </a:p>
        </p:txBody>
      </p:sp>
      <p:sp>
        <p:nvSpPr>
          <p:cNvPr id="9" name="Marcador de contenido 2">
            <a:extLst>
              <a:ext uri="{FF2B5EF4-FFF2-40B4-BE49-F238E27FC236}">
                <a16:creationId xmlns:a16="http://schemas.microsoft.com/office/drawing/2014/main" id="{F8C3D8A7-E5B2-4464-B2BD-4F6B235FEED6}"/>
              </a:ext>
            </a:extLst>
          </p:cNvPr>
          <p:cNvSpPr txBox="1">
            <a:spLocks/>
          </p:cNvSpPr>
          <p:nvPr/>
        </p:nvSpPr>
        <p:spPr>
          <a:xfrm>
            <a:off x="7673442" y="1559629"/>
            <a:ext cx="2376411" cy="2455779"/>
          </a:xfrm>
          <a:prstGeom prst="rect">
            <a:avLst/>
          </a:prstGeom>
        </p:spPr>
        <p:txBody>
          <a:bodyPr vert="horz" lIns="91440" tIns="45720" rIns="91440" bIns="45720" rtlCol="0">
            <a:normAutofit/>
          </a:bodyPr>
          <a:lst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marL="0" indent="0">
              <a:buNone/>
            </a:pPr>
            <a:r>
              <a:rPr lang="es-CR" sz="1600" dirty="0">
                <a:solidFill>
                  <a:schemeClr val="bg1"/>
                </a:solidFill>
              </a:rPr>
              <a:t>Numero de fallecidos en siniestros de tránsito bajo en un 45 % entre 2002 y 2010. </a:t>
            </a:r>
          </a:p>
          <a:p>
            <a:pPr marL="0" indent="0">
              <a:buNone/>
            </a:pPr>
            <a:r>
              <a:rPr lang="es-CR" sz="1600" dirty="0">
                <a:solidFill>
                  <a:schemeClr val="bg1"/>
                </a:solidFill>
              </a:rPr>
              <a:t>75% de esta bajada ha sido atribuida al control automatizado de velocidad</a:t>
            </a:r>
          </a:p>
          <a:p>
            <a:endParaRPr lang="es-CR" dirty="0">
              <a:solidFill>
                <a:schemeClr val="tx1">
                  <a:lumMod val="75000"/>
                  <a:lumOff val="25000"/>
                </a:schemeClr>
              </a:solidFill>
            </a:endParaRPr>
          </a:p>
          <a:p>
            <a:endParaRPr lang="es-CR" dirty="0">
              <a:solidFill>
                <a:schemeClr val="tx1">
                  <a:lumMod val="75000"/>
                  <a:lumOff val="25000"/>
                </a:schemeClr>
              </a:solidFill>
            </a:endParaRPr>
          </a:p>
          <a:p>
            <a:endParaRPr lang="en-US" dirty="0"/>
          </a:p>
        </p:txBody>
      </p:sp>
      <p:sp>
        <p:nvSpPr>
          <p:cNvPr id="4" name="Marcador de número de diapositiva 3">
            <a:extLst>
              <a:ext uri="{FF2B5EF4-FFF2-40B4-BE49-F238E27FC236}">
                <a16:creationId xmlns:a16="http://schemas.microsoft.com/office/drawing/2014/main" id="{F34C5301-0B67-4D6A-B1BD-52D13A728259}"/>
              </a:ext>
            </a:extLst>
          </p:cNvPr>
          <p:cNvSpPr>
            <a:spLocks noGrp="1"/>
          </p:cNvSpPr>
          <p:nvPr>
            <p:ph type="sldNum" sz="quarter" idx="12"/>
          </p:nvPr>
        </p:nvSpPr>
        <p:spPr/>
        <p:txBody>
          <a:bodyPr/>
          <a:lstStyle/>
          <a:p>
            <a:fld id="{75B45A70-8085-452F-BC20-F01834085F60}" type="slidenum">
              <a:rPr lang="en-US" smtClean="0"/>
              <a:t>15</a:t>
            </a:fld>
            <a:endParaRPr lang="en-US"/>
          </a:p>
        </p:txBody>
      </p:sp>
    </p:spTree>
    <p:extLst>
      <p:ext uri="{BB962C8B-B14F-4D97-AF65-F5344CB8AC3E}">
        <p14:creationId xmlns:p14="http://schemas.microsoft.com/office/powerpoint/2010/main" val="2640466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Evaluación del impacto en Chile</a:t>
            </a:r>
            <a:endParaRPr lang="en-US" dirty="0"/>
          </a:p>
        </p:txBody>
      </p:sp>
      <p:sp>
        <p:nvSpPr>
          <p:cNvPr id="3" name="Marcador de contenido 2"/>
          <p:cNvSpPr>
            <a:spLocks noGrp="1"/>
          </p:cNvSpPr>
          <p:nvPr>
            <p:ph idx="1"/>
          </p:nvPr>
        </p:nvSpPr>
        <p:spPr>
          <a:xfrm>
            <a:off x="1103312" y="2052918"/>
            <a:ext cx="9846042" cy="4195481"/>
          </a:xfrm>
        </p:spPr>
        <p:txBody>
          <a:bodyPr>
            <a:normAutofit/>
          </a:bodyPr>
          <a:lstStyle/>
          <a:p>
            <a:pPr algn="just">
              <a:lnSpc>
                <a:spcPts val="3000"/>
              </a:lnSpc>
              <a:spcBef>
                <a:spcPts val="600"/>
              </a:spcBef>
              <a:spcAft>
                <a:spcPts val="600"/>
              </a:spcAft>
            </a:pPr>
            <a:r>
              <a:rPr lang="es-CL" sz="2200" dirty="0"/>
              <a:t>Un estudio concluye que con un efectivo control de velocidad, el número de fallecidos podría reducirse en un 10%.</a:t>
            </a:r>
          </a:p>
          <a:p>
            <a:pPr lvl="1">
              <a:lnSpc>
                <a:spcPct val="90000"/>
              </a:lnSpc>
              <a:spcBef>
                <a:spcPts val="600"/>
              </a:spcBef>
              <a:spcAft>
                <a:spcPts val="600"/>
              </a:spcAft>
            </a:pPr>
            <a:r>
              <a:rPr lang="en-US" sz="1600" dirty="0" err="1"/>
              <a:t>Rizzi</a:t>
            </a:r>
            <a:r>
              <a:rPr lang="en-US" sz="1600" dirty="0"/>
              <a:t>, L.I., </a:t>
            </a:r>
            <a:r>
              <a:rPr lang="en-US" sz="1600" dirty="0" err="1"/>
              <a:t>Cumsille</a:t>
            </a:r>
            <a:r>
              <a:rPr lang="en-US" sz="1600" dirty="0"/>
              <a:t>, S., </a:t>
            </a:r>
            <a:r>
              <a:rPr lang="en-US" sz="1600" dirty="0" err="1"/>
              <a:t>Fresard</a:t>
            </a:r>
            <a:r>
              <a:rPr lang="en-US" sz="1600" dirty="0"/>
              <a:t>, F., </a:t>
            </a:r>
            <a:r>
              <a:rPr lang="en-US" sz="1600" dirty="0" err="1"/>
              <a:t>Gazmuri</a:t>
            </a:r>
            <a:r>
              <a:rPr lang="en-US" sz="1600" dirty="0"/>
              <a:t>, P. y Muñoz, J.C. (2011) Cost-effective measures for reducing road fatalities in the short term. </a:t>
            </a:r>
            <a:r>
              <a:rPr lang="en-US" sz="1600" i="1" dirty="0"/>
              <a:t>Transport Reviews </a:t>
            </a:r>
            <a:r>
              <a:rPr lang="en-US" sz="1600" dirty="0"/>
              <a:t>31, 1- 24.</a:t>
            </a:r>
          </a:p>
          <a:p>
            <a:pPr lvl="1">
              <a:lnSpc>
                <a:spcPct val="90000"/>
              </a:lnSpc>
              <a:spcBef>
                <a:spcPts val="600"/>
              </a:spcBef>
              <a:spcAft>
                <a:spcPts val="600"/>
              </a:spcAft>
            </a:pPr>
            <a:endParaRPr lang="es-CL" sz="1600" dirty="0"/>
          </a:p>
          <a:p>
            <a:pPr>
              <a:lnSpc>
                <a:spcPct val="90000"/>
              </a:lnSpc>
              <a:spcBef>
                <a:spcPts val="600"/>
              </a:spcBef>
              <a:spcAft>
                <a:spcPts val="600"/>
              </a:spcAft>
            </a:pPr>
            <a:r>
              <a:rPr lang="es-CL" sz="1800" b="1" dirty="0"/>
              <a:t>Representa 200 personas al año – 4 personas a la semana</a:t>
            </a:r>
            <a:endParaRPr lang="es-ES" sz="1800" b="1" dirty="0"/>
          </a:p>
          <a:p>
            <a:pPr marL="0" indent="0">
              <a:lnSpc>
                <a:spcPct val="90000"/>
              </a:lnSpc>
              <a:spcBef>
                <a:spcPts val="600"/>
              </a:spcBef>
              <a:spcAft>
                <a:spcPts val="600"/>
              </a:spcAft>
              <a:buNone/>
            </a:pPr>
            <a:endParaRPr lang="es-CL" sz="2200" dirty="0"/>
          </a:p>
          <a:p>
            <a:pPr marL="0" indent="0" algn="ctr">
              <a:lnSpc>
                <a:spcPct val="90000"/>
              </a:lnSpc>
              <a:spcBef>
                <a:spcPts val="600"/>
              </a:spcBef>
              <a:spcAft>
                <a:spcPts val="600"/>
              </a:spcAft>
              <a:buNone/>
            </a:pPr>
            <a:r>
              <a:rPr lang="es-CL" sz="2400" b="1" i="1" dirty="0">
                <a:solidFill>
                  <a:srgbClr val="FF0000"/>
                </a:solidFill>
                <a:highlight>
                  <a:srgbClr val="FFFF00"/>
                </a:highlight>
              </a:rPr>
              <a:t>Chile no puede darse el lujo de no contar con una ley moderna de control de velocidad</a:t>
            </a:r>
            <a:endParaRPr lang="es-ES" sz="2400" b="1" i="1" dirty="0">
              <a:solidFill>
                <a:srgbClr val="FF0000"/>
              </a:solidFill>
              <a:highlight>
                <a:srgbClr val="FFFF00"/>
              </a:highlight>
            </a:endParaRPr>
          </a:p>
        </p:txBody>
      </p:sp>
      <p:sp>
        <p:nvSpPr>
          <p:cNvPr id="4" name="Marcador de número de diapositiva 3">
            <a:extLst>
              <a:ext uri="{FF2B5EF4-FFF2-40B4-BE49-F238E27FC236}">
                <a16:creationId xmlns:a16="http://schemas.microsoft.com/office/drawing/2014/main" id="{B35BA4B4-BDAC-443F-B744-6EE08B71A73E}"/>
              </a:ext>
            </a:extLst>
          </p:cNvPr>
          <p:cNvSpPr>
            <a:spLocks noGrp="1"/>
          </p:cNvSpPr>
          <p:nvPr>
            <p:ph type="sldNum" sz="quarter" idx="12"/>
          </p:nvPr>
        </p:nvSpPr>
        <p:spPr/>
        <p:txBody>
          <a:bodyPr/>
          <a:lstStyle/>
          <a:p>
            <a:fld id="{75B45A70-8085-452F-BC20-F01834085F60}" type="slidenum">
              <a:rPr lang="en-US" smtClean="0"/>
              <a:t>16</a:t>
            </a:fld>
            <a:endParaRPr lang="en-US"/>
          </a:p>
        </p:txBody>
      </p:sp>
    </p:spTree>
    <p:extLst>
      <p:ext uri="{BB962C8B-B14F-4D97-AF65-F5344CB8AC3E}">
        <p14:creationId xmlns:p14="http://schemas.microsoft.com/office/powerpoint/2010/main" val="30062400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lstStyle/>
          <a:p>
            <a:pPr marL="514350" indent="-514350">
              <a:buFont typeface="+mj-lt"/>
              <a:buAutoNum type="arabicPeriod"/>
            </a:pPr>
            <a:r>
              <a:rPr lang="es-CL" dirty="0"/>
              <a:t>Seguridad Vial en Chile</a:t>
            </a:r>
          </a:p>
          <a:p>
            <a:pPr marL="514350" indent="-514350">
              <a:buFont typeface="+mj-lt"/>
              <a:buAutoNum type="arabicPeriod"/>
            </a:pPr>
            <a:r>
              <a:rPr lang="es-CL" dirty="0"/>
              <a:t>Riesgo del exceso de velocidad</a:t>
            </a:r>
          </a:p>
          <a:p>
            <a:pPr marL="514350" indent="-514350">
              <a:buFont typeface="+mj-lt"/>
              <a:buAutoNum type="arabicPeriod"/>
            </a:pPr>
            <a:r>
              <a:rPr lang="es-CL" dirty="0"/>
              <a:t>Control de Velocidad automatizado</a:t>
            </a:r>
          </a:p>
          <a:p>
            <a:pPr marL="514350" indent="-514350">
              <a:buFont typeface="+mj-lt"/>
              <a:buAutoNum type="arabicPeriod"/>
            </a:pPr>
            <a:r>
              <a:rPr lang="es-CL" b="1" dirty="0" err="1"/>
              <a:t>Fotorradares</a:t>
            </a:r>
            <a:r>
              <a:rPr lang="es-CL" b="1" dirty="0"/>
              <a:t> en Chile</a:t>
            </a:r>
          </a:p>
          <a:p>
            <a:pPr marL="514350" indent="-514350">
              <a:buFont typeface="+mj-lt"/>
              <a:buAutoNum type="arabicPeriod"/>
            </a:pPr>
            <a:r>
              <a:rPr lang="es-CL" dirty="0"/>
              <a:t>Proyecto CATI</a:t>
            </a:r>
            <a:endParaRPr lang="en-US" dirty="0"/>
          </a:p>
        </p:txBody>
      </p:sp>
      <p:sp>
        <p:nvSpPr>
          <p:cNvPr id="4" name="Marcador de número de diapositiva 3">
            <a:extLst>
              <a:ext uri="{FF2B5EF4-FFF2-40B4-BE49-F238E27FC236}">
                <a16:creationId xmlns:a16="http://schemas.microsoft.com/office/drawing/2014/main" id="{7E155F87-61C2-4470-8C88-B314BD0A26A5}"/>
              </a:ext>
            </a:extLst>
          </p:cNvPr>
          <p:cNvSpPr>
            <a:spLocks noGrp="1"/>
          </p:cNvSpPr>
          <p:nvPr>
            <p:ph type="sldNum" sz="quarter" idx="12"/>
          </p:nvPr>
        </p:nvSpPr>
        <p:spPr/>
        <p:txBody>
          <a:bodyPr/>
          <a:lstStyle/>
          <a:p>
            <a:fld id="{75B45A70-8085-452F-BC20-F01834085F60}" type="slidenum">
              <a:rPr lang="en-US" smtClean="0"/>
              <a:t>17</a:t>
            </a:fld>
            <a:endParaRPr lang="en-US"/>
          </a:p>
        </p:txBody>
      </p:sp>
    </p:spTree>
    <p:extLst>
      <p:ext uri="{BB962C8B-B14F-4D97-AF65-F5344CB8AC3E}">
        <p14:creationId xmlns:p14="http://schemas.microsoft.com/office/powerpoint/2010/main" val="34039919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Los </a:t>
            </a:r>
            <a:r>
              <a:rPr lang="es-CL" dirty="0" err="1"/>
              <a:t>Fotorradares</a:t>
            </a:r>
            <a:endParaRPr lang="en-US" dirty="0"/>
          </a:p>
        </p:txBody>
      </p:sp>
      <p:sp>
        <p:nvSpPr>
          <p:cNvPr id="3" name="Marcador de contenido 2"/>
          <p:cNvSpPr>
            <a:spLocks noGrp="1"/>
          </p:cNvSpPr>
          <p:nvPr>
            <p:ph idx="1"/>
          </p:nvPr>
        </p:nvSpPr>
        <p:spPr>
          <a:xfrm>
            <a:off x="1103312" y="1642613"/>
            <a:ext cx="9341950" cy="4195481"/>
          </a:xfrm>
        </p:spPr>
        <p:txBody>
          <a:bodyPr/>
          <a:lstStyle/>
          <a:p>
            <a:pPr>
              <a:lnSpc>
                <a:spcPts val="3200"/>
              </a:lnSpc>
              <a:spcBef>
                <a:spcPts val="1200"/>
              </a:spcBef>
              <a:spcAft>
                <a:spcPts val="1200"/>
              </a:spcAft>
            </a:pPr>
            <a:r>
              <a:rPr lang="es-CL" sz="2200" dirty="0"/>
              <a:t>En Chile, el control de velocidad mediante cámaras se aplicó a fines de los 90 y principios de 2000.</a:t>
            </a:r>
          </a:p>
          <a:p>
            <a:pPr>
              <a:lnSpc>
                <a:spcPts val="3200"/>
              </a:lnSpc>
              <a:spcBef>
                <a:spcPts val="1200"/>
              </a:spcBef>
              <a:spcAft>
                <a:spcPts val="1200"/>
              </a:spcAft>
            </a:pPr>
            <a:r>
              <a:rPr lang="es-CL" sz="2200" dirty="0"/>
              <a:t>Esta medida fue muy discutida y discontinuada en 2002.</a:t>
            </a:r>
          </a:p>
          <a:p>
            <a:pPr>
              <a:lnSpc>
                <a:spcPts val="3200"/>
              </a:lnSpc>
              <a:spcBef>
                <a:spcPts val="1200"/>
              </a:spcBef>
              <a:spcAft>
                <a:spcPts val="1200"/>
              </a:spcAft>
            </a:pPr>
            <a:r>
              <a:rPr lang="es-CL" sz="2200" dirty="0"/>
              <a:t>El debate que llevó a la discontinuidad se centró en temas relacionados con su implementación y operación,</a:t>
            </a:r>
          </a:p>
          <a:p>
            <a:pPr lvl="1">
              <a:lnSpc>
                <a:spcPts val="3200"/>
              </a:lnSpc>
              <a:spcBef>
                <a:spcPts val="1200"/>
              </a:spcBef>
              <a:spcAft>
                <a:spcPts val="1200"/>
              </a:spcAft>
            </a:pPr>
            <a:r>
              <a:rPr lang="es-CL" sz="2200" dirty="0"/>
              <a:t>pero lamentablemente no se prestó suficiente atención a la efectividad de la medida.</a:t>
            </a:r>
          </a:p>
          <a:p>
            <a:endParaRPr lang="en-US" dirty="0"/>
          </a:p>
        </p:txBody>
      </p:sp>
      <p:sp>
        <p:nvSpPr>
          <p:cNvPr id="4" name="Marcador de número de diapositiva 3">
            <a:extLst>
              <a:ext uri="{FF2B5EF4-FFF2-40B4-BE49-F238E27FC236}">
                <a16:creationId xmlns:a16="http://schemas.microsoft.com/office/drawing/2014/main" id="{60E6843E-BB55-40E4-9945-30C0D48649B1}"/>
              </a:ext>
            </a:extLst>
          </p:cNvPr>
          <p:cNvSpPr>
            <a:spLocks noGrp="1"/>
          </p:cNvSpPr>
          <p:nvPr>
            <p:ph type="sldNum" sz="quarter" idx="12"/>
          </p:nvPr>
        </p:nvSpPr>
        <p:spPr/>
        <p:txBody>
          <a:bodyPr/>
          <a:lstStyle/>
          <a:p>
            <a:fld id="{75B45A70-8085-452F-BC20-F01834085F60}" type="slidenum">
              <a:rPr lang="en-US" smtClean="0"/>
              <a:t>18</a:t>
            </a:fld>
            <a:endParaRPr lang="en-US"/>
          </a:p>
        </p:txBody>
      </p:sp>
    </p:spTree>
    <p:extLst>
      <p:ext uri="{BB962C8B-B14F-4D97-AF65-F5344CB8AC3E}">
        <p14:creationId xmlns:p14="http://schemas.microsoft.com/office/powerpoint/2010/main" val="3519839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Los </a:t>
            </a:r>
            <a:r>
              <a:rPr lang="es-CL" dirty="0" err="1"/>
              <a:t>Fotorradares</a:t>
            </a:r>
            <a:endParaRPr lang="en-US" dirty="0"/>
          </a:p>
        </p:txBody>
      </p:sp>
      <p:sp>
        <p:nvSpPr>
          <p:cNvPr id="3" name="Marcador de contenido 2"/>
          <p:cNvSpPr>
            <a:spLocks noGrp="1"/>
          </p:cNvSpPr>
          <p:nvPr>
            <p:ph idx="1"/>
          </p:nvPr>
        </p:nvSpPr>
        <p:spPr/>
        <p:txBody>
          <a:bodyPr/>
          <a:lstStyle/>
          <a:p>
            <a:pPr>
              <a:lnSpc>
                <a:spcPts val="3200"/>
              </a:lnSpc>
              <a:spcBef>
                <a:spcPts val="1200"/>
              </a:spcBef>
              <a:spcAft>
                <a:spcPts val="1200"/>
              </a:spcAft>
            </a:pPr>
            <a:r>
              <a:rPr lang="es-CL" sz="2200" b="1" dirty="0">
                <a:latin typeface="+mn-lt"/>
              </a:rPr>
              <a:t>El ‘</a:t>
            </a:r>
            <a:r>
              <a:rPr lang="es-CL" sz="2200" b="1" dirty="0" err="1">
                <a:latin typeface="+mn-lt"/>
              </a:rPr>
              <a:t>fotorradar</a:t>
            </a:r>
            <a:r>
              <a:rPr lang="es-CL" sz="2200" b="1" dirty="0">
                <a:latin typeface="+mn-lt"/>
              </a:rPr>
              <a:t>’ contribuyó a reducir siniestros</a:t>
            </a:r>
          </a:p>
          <a:p>
            <a:pPr lvl="1">
              <a:lnSpc>
                <a:spcPts val="3200"/>
              </a:lnSpc>
              <a:spcBef>
                <a:spcPts val="1200"/>
              </a:spcBef>
              <a:spcAft>
                <a:spcPts val="1200"/>
              </a:spcAft>
            </a:pPr>
            <a:r>
              <a:rPr lang="es-ES_tradnl" sz="1600" dirty="0" err="1"/>
              <a:t>Rizzi</a:t>
            </a:r>
            <a:r>
              <a:rPr lang="es-ES_tradnl" sz="1600" dirty="0"/>
              <a:t>, L.I. (2003) </a:t>
            </a:r>
            <a:r>
              <a:rPr lang="es-ES_tradnl" sz="1600" dirty="0" err="1"/>
              <a:t>Fotorradares</a:t>
            </a:r>
            <a:r>
              <a:rPr lang="es-ES_tradnl" sz="1600" dirty="0"/>
              <a:t> y seguridad vial: un análisis empírico bayesiano. </a:t>
            </a:r>
            <a:r>
              <a:rPr lang="es-ES_tradnl" sz="1600" i="1" dirty="0"/>
              <a:t>Actas XI Congreso Chileno de Ingeniería de Transporte</a:t>
            </a:r>
            <a:r>
              <a:rPr lang="es-ES_tradnl" sz="1600" dirty="0"/>
              <a:t>, 529 – 542, Santiago.</a:t>
            </a:r>
            <a:endParaRPr lang="es-ES" sz="1600" dirty="0"/>
          </a:p>
          <a:p>
            <a:pPr lvl="1">
              <a:lnSpc>
                <a:spcPts val="3200"/>
              </a:lnSpc>
              <a:spcBef>
                <a:spcPts val="1200"/>
              </a:spcBef>
              <a:spcAft>
                <a:spcPts val="1200"/>
              </a:spcAft>
            </a:pPr>
            <a:r>
              <a:rPr lang="es-ES" sz="1600" dirty="0"/>
              <a:t>Paredes, R.D., </a:t>
            </a:r>
            <a:r>
              <a:rPr lang="es-ES" sz="1600" dirty="0" err="1"/>
              <a:t>Rizzi</a:t>
            </a:r>
            <a:r>
              <a:rPr lang="es-ES" sz="1600" dirty="0"/>
              <a:t>, L.I. y Valenzuela, J. (2006) ¿</a:t>
            </a:r>
            <a:r>
              <a:rPr lang="es-ES" sz="1600" dirty="0" err="1"/>
              <a:t>Cazabobos</a:t>
            </a:r>
            <a:r>
              <a:rPr lang="es-ES" sz="1600" dirty="0"/>
              <a:t> o Salvavidas?  La economía política de los </a:t>
            </a:r>
            <a:r>
              <a:rPr lang="es-ES" sz="1600" dirty="0" err="1"/>
              <a:t>fotorradares</a:t>
            </a:r>
            <a:r>
              <a:rPr lang="es-ES" sz="1600" dirty="0"/>
              <a:t> en Chile. </a:t>
            </a:r>
            <a:r>
              <a:rPr lang="es-ES" sz="1600" i="1" dirty="0"/>
              <a:t>Estudios de Economía</a:t>
            </a:r>
            <a:r>
              <a:rPr lang="es-ES" sz="1600" dirty="0"/>
              <a:t> 33, 97-115.</a:t>
            </a:r>
          </a:p>
          <a:p>
            <a:endParaRPr lang="en-US" dirty="0"/>
          </a:p>
        </p:txBody>
      </p:sp>
      <p:sp>
        <p:nvSpPr>
          <p:cNvPr id="4" name="Marcador de número de diapositiva 3">
            <a:extLst>
              <a:ext uri="{FF2B5EF4-FFF2-40B4-BE49-F238E27FC236}">
                <a16:creationId xmlns:a16="http://schemas.microsoft.com/office/drawing/2014/main" id="{BD800C8C-BE34-444C-BEFC-DF3662C304C9}"/>
              </a:ext>
            </a:extLst>
          </p:cNvPr>
          <p:cNvSpPr>
            <a:spLocks noGrp="1"/>
          </p:cNvSpPr>
          <p:nvPr>
            <p:ph type="sldNum" sz="quarter" idx="12"/>
          </p:nvPr>
        </p:nvSpPr>
        <p:spPr/>
        <p:txBody>
          <a:bodyPr/>
          <a:lstStyle/>
          <a:p>
            <a:fld id="{75B45A70-8085-452F-BC20-F01834085F60}" type="slidenum">
              <a:rPr lang="en-US" smtClean="0"/>
              <a:t>19</a:t>
            </a:fld>
            <a:endParaRPr lang="en-US"/>
          </a:p>
        </p:txBody>
      </p:sp>
    </p:spTree>
    <p:extLst>
      <p:ext uri="{BB962C8B-B14F-4D97-AF65-F5344CB8AC3E}">
        <p14:creationId xmlns:p14="http://schemas.microsoft.com/office/powerpoint/2010/main" val="42837589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lstStyle/>
          <a:p>
            <a:pPr marL="514350" indent="-514350">
              <a:buFont typeface="+mj-lt"/>
              <a:buAutoNum type="arabicPeriod"/>
            </a:pPr>
            <a:r>
              <a:rPr lang="es-CL" dirty="0"/>
              <a:t>Seguridad Vial en Chile</a:t>
            </a:r>
          </a:p>
          <a:p>
            <a:pPr marL="514350" indent="-514350">
              <a:buFont typeface="+mj-lt"/>
              <a:buAutoNum type="arabicPeriod"/>
            </a:pPr>
            <a:r>
              <a:rPr lang="es-CL" dirty="0"/>
              <a:t>Riesgo del exceso de velocidad</a:t>
            </a:r>
          </a:p>
          <a:p>
            <a:pPr marL="514350" indent="-514350">
              <a:buFont typeface="+mj-lt"/>
              <a:buAutoNum type="arabicPeriod"/>
            </a:pPr>
            <a:r>
              <a:rPr lang="es-CL" dirty="0"/>
              <a:t>Control de Velocidad automatizado</a:t>
            </a:r>
          </a:p>
          <a:p>
            <a:pPr marL="514350" indent="-514350">
              <a:buFont typeface="+mj-lt"/>
              <a:buAutoNum type="arabicPeriod"/>
            </a:pPr>
            <a:r>
              <a:rPr lang="es-CL" dirty="0" err="1"/>
              <a:t>Fotorradares</a:t>
            </a:r>
            <a:r>
              <a:rPr lang="es-CL" dirty="0"/>
              <a:t> en Chile</a:t>
            </a:r>
          </a:p>
          <a:p>
            <a:pPr marL="514350" indent="-514350">
              <a:buFont typeface="+mj-lt"/>
              <a:buAutoNum type="arabicPeriod"/>
            </a:pPr>
            <a:r>
              <a:rPr lang="es-CL" dirty="0"/>
              <a:t>Proyecto CATI</a:t>
            </a:r>
          </a:p>
          <a:p>
            <a:pPr marL="0" indent="0">
              <a:buNone/>
            </a:pPr>
            <a:endParaRPr lang="en-US" dirty="0"/>
          </a:p>
        </p:txBody>
      </p:sp>
      <p:sp>
        <p:nvSpPr>
          <p:cNvPr id="4" name="Marcador de número de diapositiva 3">
            <a:extLst>
              <a:ext uri="{FF2B5EF4-FFF2-40B4-BE49-F238E27FC236}">
                <a16:creationId xmlns:a16="http://schemas.microsoft.com/office/drawing/2014/main" id="{6C68AA1D-8181-4D3A-A0D9-B0F34366EA37}"/>
              </a:ext>
            </a:extLst>
          </p:cNvPr>
          <p:cNvSpPr>
            <a:spLocks noGrp="1"/>
          </p:cNvSpPr>
          <p:nvPr>
            <p:ph type="sldNum" sz="quarter" idx="12"/>
          </p:nvPr>
        </p:nvSpPr>
        <p:spPr/>
        <p:txBody>
          <a:bodyPr/>
          <a:lstStyle/>
          <a:p>
            <a:fld id="{75B45A70-8085-452F-BC20-F01834085F60}" type="slidenum">
              <a:rPr lang="en-US" smtClean="0"/>
              <a:t>2</a:t>
            </a:fld>
            <a:endParaRPr lang="en-US"/>
          </a:p>
        </p:txBody>
      </p:sp>
    </p:spTree>
    <p:extLst>
      <p:ext uri="{BB962C8B-B14F-4D97-AF65-F5344CB8AC3E}">
        <p14:creationId xmlns:p14="http://schemas.microsoft.com/office/powerpoint/2010/main" val="42488757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lstStyle/>
          <a:p>
            <a:pPr marL="514350" indent="-514350">
              <a:buFont typeface="+mj-lt"/>
              <a:buAutoNum type="arabicPeriod"/>
            </a:pPr>
            <a:r>
              <a:rPr lang="es-CL" dirty="0"/>
              <a:t>Seguridad Vial en Chile</a:t>
            </a:r>
          </a:p>
          <a:p>
            <a:pPr marL="514350" indent="-514350">
              <a:buFont typeface="+mj-lt"/>
              <a:buAutoNum type="arabicPeriod"/>
            </a:pPr>
            <a:r>
              <a:rPr lang="es-CL" dirty="0"/>
              <a:t>Riesgo del exceso de velocidad</a:t>
            </a:r>
          </a:p>
          <a:p>
            <a:pPr marL="514350" indent="-514350">
              <a:buFont typeface="+mj-lt"/>
              <a:buAutoNum type="arabicPeriod"/>
            </a:pPr>
            <a:r>
              <a:rPr lang="es-CL" dirty="0"/>
              <a:t>Control de Velocidad automatizado</a:t>
            </a:r>
          </a:p>
          <a:p>
            <a:pPr marL="514350" indent="-514350">
              <a:buFont typeface="+mj-lt"/>
              <a:buAutoNum type="arabicPeriod"/>
            </a:pPr>
            <a:r>
              <a:rPr lang="es-CL" dirty="0" err="1"/>
              <a:t>Fotorradares</a:t>
            </a:r>
            <a:r>
              <a:rPr lang="es-CL" dirty="0"/>
              <a:t> en Chile</a:t>
            </a:r>
          </a:p>
          <a:p>
            <a:pPr marL="514350" indent="-514350">
              <a:buFont typeface="+mj-lt"/>
              <a:buAutoNum type="arabicPeriod"/>
            </a:pPr>
            <a:r>
              <a:rPr lang="es-CL" b="1" dirty="0"/>
              <a:t>Proyecto CATI</a:t>
            </a:r>
          </a:p>
          <a:p>
            <a:pPr marL="0" indent="0">
              <a:buNone/>
            </a:pPr>
            <a:endParaRPr lang="en-US" dirty="0"/>
          </a:p>
        </p:txBody>
      </p:sp>
      <p:sp>
        <p:nvSpPr>
          <p:cNvPr id="4" name="Marcador de número de diapositiva 3">
            <a:extLst>
              <a:ext uri="{FF2B5EF4-FFF2-40B4-BE49-F238E27FC236}">
                <a16:creationId xmlns:a16="http://schemas.microsoft.com/office/drawing/2014/main" id="{022C44DB-5077-4F22-8BB8-B7775301C02F}"/>
              </a:ext>
            </a:extLst>
          </p:cNvPr>
          <p:cNvSpPr>
            <a:spLocks noGrp="1"/>
          </p:cNvSpPr>
          <p:nvPr>
            <p:ph type="sldNum" sz="quarter" idx="12"/>
          </p:nvPr>
        </p:nvSpPr>
        <p:spPr/>
        <p:txBody>
          <a:bodyPr/>
          <a:lstStyle/>
          <a:p>
            <a:fld id="{75B45A70-8085-452F-BC20-F01834085F60}" type="slidenum">
              <a:rPr lang="en-US" smtClean="0"/>
              <a:t>20</a:t>
            </a:fld>
            <a:endParaRPr lang="en-US"/>
          </a:p>
        </p:txBody>
      </p:sp>
    </p:spTree>
    <p:extLst>
      <p:ext uri="{BB962C8B-B14F-4D97-AF65-F5344CB8AC3E}">
        <p14:creationId xmlns:p14="http://schemas.microsoft.com/office/powerpoint/2010/main" val="3437254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744679B-7741-41F5-A6BB-75852CFFFD47}"/>
              </a:ext>
            </a:extLst>
          </p:cNvPr>
          <p:cNvSpPr>
            <a:spLocks noGrp="1"/>
          </p:cNvSpPr>
          <p:nvPr>
            <p:ph type="title"/>
          </p:nvPr>
        </p:nvSpPr>
        <p:spPr/>
        <p:txBody>
          <a:bodyPr/>
          <a:lstStyle/>
          <a:p>
            <a:r>
              <a:rPr lang="es-ES" dirty="0"/>
              <a:t>Proyecto CATI</a:t>
            </a:r>
            <a:endParaRPr lang="es-CL" dirty="0"/>
          </a:p>
        </p:txBody>
      </p:sp>
      <p:sp>
        <p:nvSpPr>
          <p:cNvPr id="4" name="Marcador de número de diapositiva 3">
            <a:extLst>
              <a:ext uri="{FF2B5EF4-FFF2-40B4-BE49-F238E27FC236}">
                <a16:creationId xmlns:a16="http://schemas.microsoft.com/office/drawing/2014/main" id="{916C28FD-C397-4826-A15B-F08C0F82FF8D}"/>
              </a:ext>
            </a:extLst>
          </p:cNvPr>
          <p:cNvSpPr>
            <a:spLocks noGrp="1"/>
          </p:cNvSpPr>
          <p:nvPr>
            <p:ph type="sldNum" sz="quarter" idx="12"/>
          </p:nvPr>
        </p:nvSpPr>
        <p:spPr/>
        <p:txBody>
          <a:bodyPr/>
          <a:lstStyle/>
          <a:p>
            <a:fld id="{75B45A70-8085-452F-BC20-F01834085F60}" type="slidenum">
              <a:rPr lang="en-US" smtClean="0"/>
              <a:t>21</a:t>
            </a:fld>
            <a:endParaRPr lang="en-US"/>
          </a:p>
        </p:txBody>
      </p:sp>
      <p:pic>
        <p:nvPicPr>
          <p:cNvPr id="1026" name="Picture 2" descr="Résultats de recherche d'images pour « CATI mtt »">
            <a:extLst>
              <a:ext uri="{FF2B5EF4-FFF2-40B4-BE49-F238E27FC236}">
                <a16:creationId xmlns:a16="http://schemas.microsoft.com/office/drawing/2014/main" id="{D85CC102-BA4C-47CD-BE43-DE6750C62DB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359055" y="1152983"/>
            <a:ext cx="7473889" cy="56054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3388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a:t>Proyecto CATI – </a:t>
            </a:r>
            <a:r>
              <a:rPr lang="en-US" dirty="0" err="1"/>
              <a:t>Beneficios</a:t>
            </a:r>
            <a:r>
              <a:rPr lang="en-US" dirty="0"/>
              <a:t> </a:t>
            </a:r>
          </a:p>
        </p:txBody>
      </p:sp>
      <p:sp>
        <p:nvSpPr>
          <p:cNvPr id="3" name="Marcador de contenido 2"/>
          <p:cNvSpPr>
            <a:spLocks noGrp="1"/>
          </p:cNvSpPr>
          <p:nvPr>
            <p:ph idx="1"/>
          </p:nvPr>
        </p:nvSpPr>
        <p:spPr>
          <a:xfrm>
            <a:off x="1103312" y="1677403"/>
            <a:ext cx="9529519" cy="4395151"/>
          </a:xfrm>
        </p:spPr>
        <p:txBody>
          <a:bodyPr>
            <a:normAutofit fontScale="92500"/>
          </a:bodyPr>
          <a:lstStyle/>
          <a:p>
            <a:pPr algn="just"/>
            <a:r>
              <a:rPr lang="es-MX" b="1" dirty="0"/>
              <a:t>Seguridad Vial:</a:t>
            </a:r>
          </a:p>
          <a:p>
            <a:pPr lvl="1" algn="just"/>
            <a:r>
              <a:rPr lang="es-MX" dirty="0"/>
              <a:t>Mejor y muchísimo mayor cobertura en fiscalización a infracciones Ley de Tránsito</a:t>
            </a:r>
          </a:p>
          <a:p>
            <a:pPr lvl="1" algn="just"/>
            <a:r>
              <a:rPr lang="es-MX" dirty="0"/>
              <a:t>Recibir la multa rápidamente después de la infracción, cambia la conducta</a:t>
            </a:r>
          </a:p>
          <a:p>
            <a:pPr lvl="1" algn="just"/>
            <a:r>
              <a:rPr lang="es-MX" dirty="0"/>
              <a:t>Salva vidas</a:t>
            </a:r>
          </a:p>
          <a:p>
            <a:pPr algn="just"/>
            <a:endParaRPr lang="es-MX" dirty="0"/>
          </a:p>
          <a:p>
            <a:pPr algn="just"/>
            <a:r>
              <a:rPr lang="es-MX" b="1" dirty="0"/>
              <a:t>Transparencia:</a:t>
            </a:r>
          </a:p>
          <a:p>
            <a:pPr lvl="1" algn="just"/>
            <a:r>
              <a:rPr lang="es-MX" dirty="0"/>
              <a:t>Los radares serán instalados a la vista, en lugares fijos, advertidos por señales</a:t>
            </a:r>
          </a:p>
          <a:p>
            <a:pPr lvl="1" algn="just"/>
            <a:r>
              <a:rPr lang="es-MX" dirty="0"/>
              <a:t>La metodología para la ubicación de los radares es parte del reglamento</a:t>
            </a:r>
          </a:p>
          <a:p>
            <a:pPr lvl="1" algn="just"/>
            <a:endParaRPr lang="es-MX" dirty="0"/>
          </a:p>
          <a:p>
            <a:pPr algn="just"/>
            <a:r>
              <a:rPr lang="es-MX" b="1" dirty="0"/>
              <a:t>Justicia:</a:t>
            </a:r>
          </a:p>
          <a:p>
            <a:pPr lvl="1" algn="just"/>
            <a:r>
              <a:rPr lang="es-MX" dirty="0"/>
              <a:t>La automatización reduce la posibilidad de corrupción o tratamiento especial</a:t>
            </a:r>
          </a:p>
          <a:p>
            <a:pPr marL="0" indent="0" algn="just">
              <a:buNone/>
            </a:pPr>
            <a:endParaRPr lang="es-MX" dirty="0"/>
          </a:p>
          <a:p>
            <a:endParaRPr lang="en-US" dirty="0"/>
          </a:p>
        </p:txBody>
      </p:sp>
      <p:sp>
        <p:nvSpPr>
          <p:cNvPr id="4" name="Marcador de número de diapositiva 3">
            <a:extLst>
              <a:ext uri="{FF2B5EF4-FFF2-40B4-BE49-F238E27FC236}">
                <a16:creationId xmlns:a16="http://schemas.microsoft.com/office/drawing/2014/main" id="{FD38B0AF-5424-44F7-A6F9-302C983078C9}"/>
              </a:ext>
            </a:extLst>
          </p:cNvPr>
          <p:cNvSpPr>
            <a:spLocks noGrp="1"/>
          </p:cNvSpPr>
          <p:nvPr>
            <p:ph type="sldNum" sz="quarter" idx="12"/>
          </p:nvPr>
        </p:nvSpPr>
        <p:spPr/>
        <p:txBody>
          <a:bodyPr/>
          <a:lstStyle/>
          <a:p>
            <a:fld id="{75B45A70-8085-452F-BC20-F01834085F60}" type="slidenum">
              <a:rPr lang="en-US" smtClean="0"/>
              <a:t>22</a:t>
            </a:fld>
            <a:endParaRPr lang="en-US"/>
          </a:p>
        </p:txBody>
      </p:sp>
    </p:spTree>
    <p:extLst>
      <p:ext uri="{BB962C8B-B14F-4D97-AF65-F5344CB8AC3E}">
        <p14:creationId xmlns:p14="http://schemas.microsoft.com/office/powerpoint/2010/main" val="21785134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608043" cy="1400530"/>
          </a:xfrm>
        </p:spPr>
        <p:txBody>
          <a:bodyPr/>
          <a:lstStyle/>
          <a:p>
            <a:r>
              <a:rPr lang="es-CL" dirty="0"/>
              <a:t>Principales cambios experimentados por el proyecto CATI</a:t>
            </a:r>
            <a:br>
              <a:rPr lang="es-CL" dirty="0"/>
            </a:br>
            <a:endParaRPr lang="en-US" sz="2000" dirty="0"/>
          </a:p>
        </p:txBody>
      </p:sp>
      <p:sp>
        <p:nvSpPr>
          <p:cNvPr id="3" name="Marcador de contenido 2"/>
          <p:cNvSpPr>
            <a:spLocks noGrp="1"/>
          </p:cNvSpPr>
          <p:nvPr>
            <p:ph idx="1"/>
          </p:nvPr>
        </p:nvSpPr>
        <p:spPr>
          <a:xfrm>
            <a:off x="1103312" y="2568730"/>
            <a:ext cx="10139119" cy="4195481"/>
          </a:xfrm>
        </p:spPr>
        <p:txBody>
          <a:bodyPr/>
          <a:lstStyle/>
          <a:p>
            <a:pPr algn="just">
              <a:lnSpc>
                <a:spcPts val="3200"/>
              </a:lnSpc>
              <a:spcBef>
                <a:spcPts val="1200"/>
              </a:spcBef>
              <a:spcAft>
                <a:spcPts val="600"/>
              </a:spcAft>
            </a:pPr>
            <a:r>
              <a:rPr lang="es-MX" dirty="0"/>
              <a:t>CATI ya no es un servicio público con personalidad jurídica y patrimonio propio. Es una División del MTT. Se aprovechan recursos y experiencia del Programa Nacional de Fiscalización.</a:t>
            </a:r>
          </a:p>
          <a:p>
            <a:pPr lvl="1" algn="just"/>
            <a:r>
              <a:rPr lang="es-MX" dirty="0"/>
              <a:t>Mejor implementación		</a:t>
            </a:r>
            <a:endParaRPr lang="es-MX" dirty="0">
              <a:solidFill>
                <a:schemeClr val="accent1"/>
              </a:solidFill>
            </a:endParaRPr>
          </a:p>
          <a:p>
            <a:pPr algn="just">
              <a:lnSpc>
                <a:spcPts val="3200"/>
              </a:lnSpc>
              <a:spcBef>
                <a:spcPts val="1800"/>
              </a:spcBef>
              <a:spcAft>
                <a:spcPts val="600"/>
              </a:spcAft>
            </a:pPr>
            <a:r>
              <a:rPr lang="es-MX" dirty="0"/>
              <a:t> El CATI ya no detecta solo infracciones por velocidad, sino otras como restricción vehicular o uso de pistas exclusivas.</a:t>
            </a:r>
          </a:p>
          <a:p>
            <a:pPr lvl="1" algn="just"/>
            <a:r>
              <a:rPr lang="es-MX" dirty="0"/>
              <a:t>Mejora el transporte público</a:t>
            </a:r>
          </a:p>
          <a:p>
            <a:pPr lvl="1" algn="just"/>
            <a:r>
              <a:rPr lang="es-MX" dirty="0"/>
              <a:t>Ayuda al medio ambiente </a:t>
            </a:r>
          </a:p>
          <a:p>
            <a:endParaRPr lang="en-US" dirty="0"/>
          </a:p>
        </p:txBody>
      </p:sp>
      <p:sp>
        <p:nvSpPr>
          <p:cNvPr id="4" name="3 CuadroTexto"/>
          <p:cNvSpPr txBox="1"/>
          <p:nvPr/>
        </p:nvSpPr>
        <p:spPr>
          <a:xfrm>
            <a:off x="1219200" y="2004646"/>
            <a:ext cx="4431323" cy="369332"/>
          </a:xfrm>
          <a:prstGeom prst="rect">
            <a:avLst/>
          </a:prstGeom>
          <a:noFill/>
        </p:spPr>
        <p:txBody>
          <a:bodyPr wrap="square" rtlCol="0">
            <a:spAutoFit/>
          </a:bodyPr>
          <a:lstStyle/>
          <a:p>
            <a:r>
              <a:rPr lang="es-CL" dirty="0"/>
              <a:t>Indicación sustitutiva de Junio 2018</a:t>
            </a:r>
            <a:endParaRPr lang="es-ES" dirty="0"/>
          </a:p>
        </p:txBody>
      </p:sp>
      <p:sp>
        <p:nvSpPr>
          <p:cNvPr id="5" name="Marcador de número de diapositiva 4">
            <a:extLst>
              <a:ext uri="{FF2B5EF4-FFF2-40B4-BE49-F238E27FC236}">
                <a16:creationId xmlns:a16="http://schemas.microsoft.com/office/drawing/2014/main" id="{17E9D894-7819-435C-BEFD-CB873E041B97}"/>
              </a:ext>
            </a:extLst>
          </p:cNvPr>
          <p:cNvSpPr>
            <a:spLocks noGrp="1"/>
          </p:cNvSpPr>
          <p:nvPr>
            <p:ph type="sldNum" sz="quarter" idx="12"/>
          </p:nvPr>
        </p:nvSpPr>
        <p:spPr/>
        <p:txBody>
          <a:bodyPr/>
          <a:lstStyle/>
          <a:p>
            <a:fld id="{75B45A70-8085-452F-BC20-F01834085F60}" type="slidenum">
              <a:rPr lang="en-US" smtClean="0"/>
              <a:t>23</a:t>
            </a:fld>
            <a:endParaRPr lang="en-US"/>
          </a:p>
        </p:txBody>
      </p:sp>
    </p:spTree>
    <p:extLst>
      <p:ext uri="{BB962C8B-B14F-4D97-AF65-F5344CB8AC3E}">
        <p14:creationId xmlns:p14="http://schemas.microsoft.com/office/powerpoint/2010/main" val="26028735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Urgencia e importancia</a:t>
            </a:r>
            <a:endParaRPr lang="en-US" dirty="0"/>
          </a:p>
        </p:txBody>
      </p:sp>
      <p:sp>
        <p:nvSpPr>
          <p:cNvPr id="3" name="Marcador de contenido 2"/>
          <p:cNvSpPr>
            <a:spLocks noGrp="1"/>
          </p:cNvSpPr>
          <p:nvPr>
            <p:ph idx="1"/>
          </p:nvPr>
        </p:nvSpPr>
        <p:spPr>
          <a:xfrm>
            <a:off x="1103312" y="2052918"/>
            <a:ext cx="8947522" cy="2659759"/>
          </a:xfrm>
        </p:spPr>
        <p:txBody>
          <a:bodyPr>
            <a:normAutofit/>
          </a:bodyPr>
          <a:lstStyle/>
          <a:p>
            <a:pPr marL="0" indent="0">
              <a:buNone/>
            </a:pPr>
            <a:r>
              <a:rPr lang="es-CL" sz="4400" b="1" dirty="0">
                <a:solidFill>
                  <a:srgbClr val="FF0000"/>
                </a:solidFill>
              </a:rPr>
              <a:t>Cada semana</a:t>
            </a:r>
            <a:r>
              <a:rPr lang="es-CL" sz="4400" b="1" dirty="0"/>
              <a:t> </a:t>
            </a:r>
            <a:r>
              <a:rPr lang="es-CL" sz="4400" dirty="0"/>
              <a:t>de retraso significa </a:t>
            </a:r>
            <a:r>
              <a:rPr lang="es-CL" sz="4400" b="1" dirty="0">
                <a:solidFill>
                  <a:srgbClr val="FF0000"/>
                </a:solidFill>
              </a:rPr>
              <a:t>4 personas </a:t>
            </a:r>
            <a:r>
              <a:rPr lang="es-CL" sz="4400" dirty="0"/>
              <a:t>que se hubiesen salvado de fallecer</a:t>
            </a:r>
            <a:endParaRPr lang="en-US" sz="4400" dirty="0"/>
          </a:p>
        </p:txBody>
      </p:sp>
      <p:sp>
        <p:nvSpPr>
          <p:cNvPr id="4" name="Marcador de número de diapositiva 3">
            <a:extLst>
              <a:ext uri="{FF2B5EF4-FFF2-40B4-BE49-F238E27FC236}">
                <a16:creationId xmlns:a16="http://schemas.microsoft.com/office/drawing/2014/main" id="{AEC02F23-C57F-4EC6-98B3-EE7F2BAE79CE}"/>
              </a:ext>
            </a:extLst>
          </p:cNvPr>
          <p:cNvSpPr>
            <a:spLocks noGrp="1"/>
          </p:cNvSpPr>
          <p:nvPr>
            <p:ph type="sldNum" sz="quarter" idx="12"/>
          </p:nvPr>
        </p:nvSpPr>
        <p:spPr/>
        <p:txBody>
          <a:bodyPr/>
          <a:lstStyle/>
          <a:p>
            <a:fld id="{75B45A70-8085-452F-BC20-F01834085F60}" type="slidenum">
              <a:rPr lang="en-US" smtClean="0"/>
              <a:t>24</a:t>
            </a:fld>
            <a:endParaRPr lang="en-US"/>
          </a:p>
        </p:txBody>
      </p:sp>
    </p:spTree>
    <p:extLst>
      <p:ext uri="{BB962C8B-B14F-4D97-AF65-F5344CB8AC3E}">
        <p14:creationId xmlns:p14="http://schemas.microsoft.com/office/powerpoint/2010/main" val="14332726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Marcador de contenido 10">
            <a:extLst>
              <a:ext uri="{FF2B5EF4-FFF2-40B4-BE49-F238E27FC236}">
                <a16:creationId xmlns:a16="http://schemas.microsoft.com/office/drawing/2014/main" id="{733B19CF-444A-4E85-9AB7-4E76F95AE0A5}"/>
              </a:ext>
            </a:extLst>
          </p:cNvPr>
          <p:cNvSpPr>
            <a:spLocks noGrp="1"/>
          </p:cNvSpPr>
          <p:nvPr>
            <p:ph idx="1"/>
          </p:nvPr>
        </p:nvSpPr>
        <p:spPr>
          <a:xfrm>
            <a:off x="1103310" y="1476143"/>
            <a:ext cx="8946541" cy="4195481"/>
          </a:xfrm>
        </p:spPr>
        <p:txBody>
          <a:bodyPr>
            <a:normAutofit/>
          </a:bodyPr>
          <a:lstStyle/>
          <a:p>
            <a:pPr marL="0" indent="0">
              <a:buNone/>
            </a:pPr>
            <a:r>
              <a:rPr lang="es-CL" sz="6000" dirty="0"/>
              <a:t>No más</a:t>
            </a:r>
            <a:r>
              <a:rPr lang="es-CL" sz="6000" dirty="0">
                <a:solidFill>
                  <a:srgbClr val="FF0000"/>
                </a:solidFill>
              </a:rPr>
              <a:t> </a:t>
            </a:r>
            <a:r>
              <a:rPr lang="es-CL" sz="6000" b="1" dirty="0">
                <a:solidFill>
                  <a:schemeClr val="accent6"/>
                </a:solidFill>
              </a:rPr>
              <a:t>impunidad</a:t>
            </a:r>
            <a:r>
              <a:rPr lang="es-CL" sz="6000" dirty="0">
                <a:solidFill>
                  <a:srgbClr val="FF0000"/>
                </a:solidFill>
              </a:rPr>
              <a:t> </a:t>
            </a:r>
            <a:r>
              <a:rPr lang="es-CL" sz="6000" dirty="0"/>
              <a:t>por el exceso de velocidad</a:t>
            </a:r>
          </a:p>
        </p:txBody>
      </p:sp>
      <p:sp>
        <p:nvSpPr>
          <p:cNvPr id="16" name="Marcador de número de diapositiva 15">
            <a:extLst>
              <a:ext uri="{FF2B5EF4-FFF2-40B4-BE49-F238E27FC236}">
                <a16:creationId xmlns:a16="http://schemas.microsoft.com/office/drawing/2014/main" id="{0497DF01-46DE-43CD-AC10-FD86706355D3}"/>
              </a:ext>
            </a:extLst>
          </p:cNvPr>
          <p:cNvSpPr>
            <a:spLocks noGrp="1"/>
          </p:cNvSpPr>
          <p:nvPr>
            <p:ph type="sldNum" sz="quarter" idx="12"/>
          </p:nvPr>
        </p:nvSpPr>
        <p:spPr/>
        <p:txBody>
          <a:bodyPr/>
          <a:lstStyle/>
          <a:p>
            <a:fld id="{40D75519-DAE0-469C-A73F-2DE09E5695CC}" type="slidenum">
              <a:rPr lang="en-US" smtClean="0"/>
              <a:t>25</a:t>
            </a:fld>
            <a:endParaRPr lang="en-US"/>
          </a:p>
        </p:txBody>
      </p:sp>
      <p:pic>
        <p:nvPicPr>
          <p:cNvPr id="3" name="Imagen 2">
            <a:extLst>
              <a:ext uri="{FF2B5EF4-FFF2-40B4-BE49-F238E27FC236}">
                <a16:creationId xmlns:a16="http://schemas.microsoft.com/office/drawing/2014/main" id="{EDB824C8-41AA-40D1-8E0F-9ACAE2BD813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772043"/>
            <a:ext cx="12192000" cy="1609813"/>
          </a:xfrm>
          <a:prstGeom prst="rect">
            <a:avLst/>
          </a:prstGeom>
        </p:spPr>
      </p:pic>
    </p:spTree>
    <p:extLst>
      <p:ext uri="{BB962C8B-B14F-4D97-AF65-F5344CB8AC3E}">
        <p14:creationId xmlns:p14="http://schemas.microsoft.com/office/powerpoint/2010/main" val="4184910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Referencias</a:t>
            </a:r>
            <a:endParaRPr lang="en-US" dirty="0"/>
          </a:p>
        </p:txBody>
      </p:sp>
      <p:sp>
        <p:nvSpPr>
          <p:cNvPr id="3" name="Marcador de contenido 2"/>
          <p:cNvSpPr>
            <a:spLocks noGrp="1"/>
          </p:cNvSpPr>
          <p:nvPr>
            <p:ph idx="1"/>
          </p:nvPr>
        </p:nvSpPr>
        <p:spPr/>
        <p:txBody>
          <a:bodyPr/>
          <a:lstStyle/>
          <a:p>
            <a:r>
              <a:rPr lang="es-CL" dirty="0"/>
              <a:t>Proyecto en la Cámara de Diputados</a:t>
            </a:r>
          </a:p>
          <a:p>
            <a:pPr marL="0" indent="0">
              <a:buNone/>
            </a:pPr>
            <a:r>
              <a:rPr lang="en-US" dirty="0">
                <a:hlinkClick r:id="rId2"/>
              </a:rPr>
              <a:t>https://www.camara.cl/pley/pley_detalle.aspx?prmID=9661&amp;prmBL=9252-15</a:t>
            </a:r>
            <a:r>
              <a:rPr lang="en-US" dirty="0"/>
              <a:t> </a:t>
            </a:r>
            <a:endParaRPr lang="es-CL" dirty="0"/>
          </a:p>
          <a:p>
            <a:pPr marL="0" indent="0">
              <a:buNone/>
            </a:pPr>
            <a:endParaRPr lang="es-CL" dirty="0"/>
          </a:p>
          <a:p>
            <a:r>
              <a:rPr lang="es-CL" dirty="0"/>
              <a:t>Presentación Ministerio de Transportes y Telecomunicaciones </a:t>
            </a:r>
          </a:p>
          <a:p>
            <a:pPr marL="0" indent="0">
              <a:buNone/>
            </a:pPr>
            <a:r>
              <a:rPr lang="es-CL" dirty="0">
                <a:hlinkClick r:id="rId3"/>
              </a:rPr>
              <a:t>http://www.mtt.gob.cl/cati</a:t>
            </a:r>
            <a:endParaRPr lang="es-CL" dirty="0"/>
          </a:p>
          <a:p>
            <a:endParaRPr lang="es-CL" dirty="0"/>
          </a:p>
          <a:p>
            <a:r>
              <a:rPr lang="es-CL" dirty="0"/>
              <a:t>Wikipedia page sobre la Seguridad Vial en Chile</a:t>
            </a:r>
          </a:p>
          <a:p>
            <a:pPr marL="0" indent="0">
              <a:buNone/>
            </a:pPr>
            <a:r>
              <a:rPr lang="es-CL" dirty="0">
                <a:hlinkClick r:id="rId4"/>
              </a:rPr>
              <a:t>https://es.wikipedia.org/wiki/Seguridad_vial_en_Chile</a:t>
            </a:r>
            <a:r>
              <a:rPr lang="es-CL" dirty="0"/>
              <a:t> </a:t>
            </a:r>
          </a:p>
          <a:p>
            <a:pPr marL="0" indent="0">
              <a:buNone/>
            </a:pPr>
            <a:r>
              <a:rPr lang="es-CL" dirty="0"/>
              <a:t> </a:t>
            </a:r>
          </a:p>
          <a:p>
            <a:pPr marL="0" indent="0">
              <a:buNone/>
            </a:pPr>
            <a:endParaRPr lang="en-US" dirty="0"/>
          </a:p>
        </p:txBody>
      </p:sp>
      <p:sp>
        <p:nvSpPr>
          <p:cNvPr id="4" name="Marcador de número de diapositiva 3">
            <a:extLst>
              <a:ext uri="{FF2B5EF4-FFF2-40B4-BE49-F238E27FC236}">
                <a16:creationId xmlns:a16="http://schemas.microsoft.com/office/drawing/2014/main" id="{5BFA0F4F-633D-4C53-8EEB-7E4571D5E89F}"/>
              </a:ext>
            </a:extLst>
          </p:cNvPr>
          <p:cNvSpPr>
            <a:spLocks noGrp="1"/>
          </p:cNvSpPr>
          <p:nvPr>
            <p:ph type="sldNum" sz="quarter" idx="12"/>
          </p:nvPr>
        </p:nvSpPr>
        <p:spPr/>
        <p:txBody>
          <a:bodyPr/>
          <a:lstStyle/>
          <a:p>
            <a:fld id="{75B45A70-8085-452F-BC20-F01834085F60}" type="slidenum">
              <a:rPr lang="en-US" smtClean="0"/>
              <a:t>26</a:t>
            </a:fld>
            <a:endParaRPr lang="en-US"/>
          </a:p>
        </p:txBody>
      </p:sp>
    </p:spTree>
    <p:extLst>
      <p:ext uri="{BB962C8B-B14F-4D97-AF65-F5344CB8AC3E}">
        <p14:creationId xmlns:p14="http://schemas.microsoft.com/office/powerpoint/2010/main" val="223639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lstStyle/>
          <a:p>
            <a:pPr marL="514350" indent="-514350">
              <a:buFont typeface="+mj-lt"/>
              <a:buAutoNum type="arabicPeriod"/>
            </a:pPr>
            <a:r>
              <a:rPr lang="es-CL" b="1" dirty="0"/>
              <a:t>Seguridad Vial en Chile</a:t>
            </a:r>
          </a:p>
          <a:p>
            <a:pPr marL="514350" indent="-514350">
              <a:buFont typeface="+mj-lt"/>
              <a:buAutoNum type="arabicPeriod"/>
            </a:pPr>
            <a:r>
              <a:rPr lang="es-CL" dirty="0"/>
              <a:t>Riesgo del exceso de velocidad</a:t>
            </a:r>
          </a:p>
          <a:p>
            <a:pPr marL="514350" indent="-514350">
              <a:buFont typeface="+mj-lt"/>
              <a:buAutoNum type="arabicPeriod"/>
            </a:pPr>
            <a:r>
              <a:rPr lang="es-CL" dirty="0"/>
              <a:t>Control de Velocidad automatizado</a:t>
            </a:r>
          </a:p>
          <a:p>
            <a:pPr marL="514350" indent="-514350">
              <a:buFont typeface="+mj-lt"/>
              <a:buAutoNum type="arabicPeriod"/>
            </a:pPr>
            <a:r>
              <a:rPr lang="es-CL" dirty="0" err="1"/>
              <a:t>Fotorradares</a:t>
            </a:r>
            <a:r>
              <a:rPr lang="es-CL" dirty="0"/>
              <a:t> en Chile</a:t>
            </a:r>
          </a:p>
          <a:p>
            <a:pPr marL="514350" indent="-514350">
              <a:buFont typeface="+mj-lt"/>
              <a:buAutoNum type="arabicPeriod"/>
            </a:pPr>
            <a:r>
              <a:rPr lang="es-CL" dirty="0"/>
              <a:t>Proyecto CATI</a:t>
            </a:r>
            <a:endParaRPr lang="en-US" dirty="0"/>
          </a:p>
        </p:txBody>
      </p:sp>
      <p:sp>
        <p:nvSpPr>
          <p:cNvPr id="4" name="Marcador de número de diapositiva 3">
            <a:extLst>
              <a:ext uri="{FF2B5EF4-FFF2-40B4-BE49-F238E27FC236}">
                <a16:creationId xmlns:a16="http://schemas.microsoft.com/office/drawing/2014/main" id="{BEDC8B22-7FE4-4E47-A370-D9CC744B29C8}"/>
              </a:ext>
            </a:extLst>
          </p:cNvPr>
          <p:cNvSpPr>
            <a:spLocks noGrp="1"/>
          </p:cNvSpPr>
          <p:nvPr>
            <p:ph type="sldNum" sz="quarter" idx="12"/>
          </p:nvPr>
        </p:nvSpPr>
        <p:spPr/>
        <p:txBody>
          <a:bodyPr/>
          <a:lstStyle/>
          <a:p>
            <a:fld id="{75B45A70-8085-452F-BC20-F01834085F60}" type="slidenum">
              <a:rPr lang="en-US" smtClean="0"/>
              <a:t>3</a:t>
            </a:fld>
            <a:endParaRPr lang="en-US"/>
          </a:p>
        </p:txBody>
      </p:sp>
    </p:spTree>
    <p:extLst>
      <p:ext uri="{BB962C8B-B14F-4D97-AF65-F5344CB8AC3E}">
        <p14:creationId xmlns:p14="http://schemas.microsoft.com/office/powerpoint/2010/main" val="40961982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Seguridad Vial en Chile - Cifras</a:t>
            </a:r>
            <a:endParaRPr lang="en-US" dirty="0"/>
          </a:p>
        </p:txBody>
      </p:sp>
      <p:sp>
        <p:nvSpPr>
          <p:cNvPr id="3" name="Marcador de contenido 2"/>
          <p:cNvSpPr>
            <a:spLocks noGrp="1"/>
          </p:cNvSpPr>
          <p:nvPr>
            <p:ph idx="1"/>
          </p:nvPr>
        </p:nvSpPr>
        <p:spPr>
          <a:xfrm>
            <a:off x="1103312" y="2052918"/>
            <a:ext cx="9561757" cy="4195481"/>
          </a:xfrm>
        </p:spPr>
        <p:txBody>
          <a:bodyPr>
            <a:normAutofit/>
          </a:bodyPr>
          <a:lstStyle/>
          <a:p>
            <a:r>
              <a:rPr lang="es-CL" dirty="0"/>
              <a:t>Cerca de 2.000 fallecidos y </a:t>
            </a:r>
            <a:r>
              <a:rPr lang="en-US" dirty="0"/>
              <a:t>60.000 heridos cada año</a:t>
            </a:r>
          </a:p>
          <a:p>
            <a:endParaRPr lang="en-US" dirty="0"/>
          </a:p>
          <a:p>
            <a:r>
              <a:rPr lang="es-ES" dirty="0"/>
              <a:t>En 2016, los siniestros de tránsito son la primera causa de muerte en tramo etáreo de 5 a 34 años (según cifras del ministerio de Salud)</a:t>
            </a:r>
          </a:p>
          <a:p>
            <a:endParaRPr lang="es-CL" dirty="0"/>
          </a:p>
          <a:p>
            <a:r>
              <a:rPr lang="es-ES" dirty="0"/>
              <a:t>En 2015, Chile fue el país de la OECD con la peor tasa de mortalidad, por siniestros viales, 124 fallecidos por cada 1 000 000 habitantes</a:t>
            </a:r>
          </a:p>
          <a:p>
            <a:pPr marL="0" indent="0">
              <a:buNone/>
            </a:pPr>
            <a:endParaRPr lang="es-CL" dirty="0"/>
          </a:p>
        </p:txBody>
      </p:sp>
      <p:sp>
        <p:nvSpPr>
          <p:cNvPr id="4" name="Marcador de número de diapositiva 3">
            <a:extLst>
              <a:ext uri="{FF2B5EF4-FFF2-40B4-BE49-F238E27FC236}">
                <a16:creationId xmlns:a16="http://schemas.microsoft.com/office/drawing/2014/main" id="{891A213A-BD65-4DFF-8FD2-276E89BEE3FE}"/>
              </a:ext>
            </a:extLst>
          </p:cNvPr>
          <p:cNvSpPr>
            <a:spLocks noGrp="1"/>
          </p:cNvSpPr>
          <p:nvPr>
            <p:ph type="sldNum" sz="quarter" idx="12"/>
          </p:nvPr>
        </p:nvSpPr>
        <p:spPr/>
        <p:txBody>
          <a:bodyPr/>
          <a:lstStyle/>
          <a:p>
            <a:fld id="{75B45A70-8085-452F-BC20-F01834085F60}" type="slidenum">
              <a:rPr lang="en-US" smtClean="0"/>
              <a:t>4</a:t>
            </a:fld>
            <a:endParaRPr lang="en-US"/>
          </a:p>
        </p:txBody>
      </p:sp>
    </p:spTree>
    <p:extLst>
      <p:ext uri="{BB962C8B-B14F-4D97-AF65-F5344CB8AC3E}">
        <p14:creationId xmlns:p14="http://schemas.microsoft.com/office/powerpoint/2010/main" val="31425495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877674" cy="1400530"/>
          </a:xfrm>
        </p:spPr>
        <p:txBody>
          <a:bodyPr/>
          <a:lstStyle/>
          <a:p>
            <a:r>
              <a:rPr lang="es-CL" dirty="0"/>
              <a:t>Víctimas Fatales – Tendencia </a:t>
            </a:r>
            <a:endParaRPr lang="en-US" dirty="0"/>
          </a:p>
        </p:txBody>
      </p:sp>
      <p:pic>
        <p:nvPicPr>
          <p:cNvPr id="1026" name="Picture 2">
            <a:extLst>
              <a:ext uri="{FF2B5EF4-FFF2-40B4-BE49-F238E27FC236}">
                <a16:creationId xmlns:a16="http://schemas.microsoft.com/office/drawing/2014/main" id="{FE24F1F1-226E-43B2-8152-F1A53E65EA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404731" y="2096894"/>
            <a:ext cx="9362460" cy="4308388"/>
          </a:xfrm>
          <a:prstGeom prst="rect">
            <a:avLst/>
          </a:prstGeom>
          <a:noFill/>
          <a:extLst>
            <a:ext uri="{909E8E84-426E-40DD-AFC4-6F175D3DCCD1}">
              <a14:hiddenFill xmlns:a14="http://schemas.microsoft.com/office/drawing/2010/main">
                <a:solidFill>
                  <a:srgbClr val="FFFFFF"/>
                </a:solidFill>
              </a14:hiddenFill>
            </a:ext>
          </a:extLst>
        </p:spPr>
      </p:pic>
      <p:sp>
        <p:nvSpPr>
          <p:cNvPr id="3" name="Marcador de número de diapositiva 2">
            <a:extLst>
              <a:ext uri="{FF2B5EF4-FFF2-40B4-BE49-F238E27FC236}">
                <a16:creationId xmlns:a16="http://schemas.microsoft.com/office/drawing/2014/main" id="{59192E57-DB5B-408D-AF09-25DA34587876}"/>
              </a:ext>
            </a:extLst>
          </p:cNvPr>
          <p:cNvSpPr>
            <a:spLocks noGrp="1"/>
          </p:cNvSpPr>
          <p:nvPr>
            <p:ph type="sldNum" sz="quarter" idx="12"/>
          </p:nvPr>
        </p:nvSpPr>
        <p:spPr/>
        <p:txBody>
          <a:bodyPr/>
          <a:lstStyle/>
          <a:p>
            <a:fld id="{75B45A70-8085-452F-BC20-F01834085F60}" type="slidenum">
              <a:rPr lang="en-US" smtClean="0"/>
              <a:t>5</a:t>
            </a:fld>
            <a:endParaRPr lang="en-US"/>
          </a:p>
        </p:txBody>
      </p:sp>
    </p:spTree>
    <p:extLst>
      <p:ext uri="{BB962C8B-B14F-4D97-AF65-F5344CB8AC3E}">
        <p14:creationId xmlns:p14="http://schemas.microsoft.com/office/powerpoint/2010/main" val="7917736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870028" cy="1400530"/>
          </a:xfrm>
        </p:spPr>
        <p:txBody>
          <a:bodyPr/>
          <a:lstStyle/>
          <a:p>
            <a:r>
              <a:rPr lang="es-CL" dirty="0"/>
              <a:t>Víctimas Fatales – Tendencia</a:t>
            </a:r>
            <a:endParaRPr lang="en-US" dirty="0"/>
          </a:p>
        </p:txBody>
      </p:sp>
      <p:sp>
        <p:nvSpPr>
          <p:cNvPr id="3" name="Marcador de contenido 2"/>
          <p:cNvSpPr>
            <a:spLocks noGrp="1"/>
          </p:cNvSpPr>
          <p:nvPr>
            <p:ph idx="1"/>
          </p:nvPr>
        </p:nvSpPr>
        <p:spPr>
          <a:xfrm>
            <a:off x="1103313" y="1982580"/>
            <a:ext cx="9846042" cy="4195481"/>
          </a:xfrm>
        </p:spPr>
        <p:txBody>
          <a:bodyPr>
            <a:normAutofit/>
          </a:bodyPr>
          <a:lstStyle/>
          <a:p>
            <a:pPr algn="just">
              <a:spcBef>
                <a:spcPts val="600"/>
              </a:spcBef>
              <a:spcAft>
                <a:spcPts val="1800"/>
              </a:spcAft>
            </a:pPr>
            <a:r>
              <a:rPr lang="es-CL" sz="2200" dirty="0"/>
              <a:t>Los rasgos sobresalientes del gráfico anterior son los siguientes:</a:t>
            </a:r>
          </a:p>
          <a:p>
            <a:pPr lvl="1" algn="just">
              <a:spcBef>
                <a:spcPts val="600"/>
              </a:spcBef>
              <a:spcAft>
                <a:spcPts val="1200"/>
              </a:spcAft>
            </a:pPr>
            <a:r>
              <a:rPr lang="es-CL" sz="2200" dirty="0"/>
              <a:t>El número de víctimas fatales muestra una tendencia oscilante en el tiempo, pero estable.</a:t>
            </a:r>
          </a:p>
          <a:p>
            <a:pPr lvl="1" algn="just">
              <a:spcBef>
                <a:spcPts val="600"/>
              </a:spcBef>
              <a:spcAft>
                <a:spcPts val="600"/>
              </a:spcAft>
            </a:pPr>
            <a:r>
              <a:rPr lang="es-CL" sz="2200" dirty="0"/>
              <a:t>Las bajas pronunciadas de víctimas coinciden con los años de recesión económica. Este pareciera ser el principal factor que impulsa el ciclo descendente de las fatalidades, poniendo de manifiesto la incapacidad de las políticas públicas en la materia por más de cuarenta años.</a:t>
            </a:r>
          </a:p>
          <a:p>
            <a:endParaRPr lang="en-US" dirty="0"/>
          </a:p>
        </p:txBody>
      </p:sp>
      <p:sp>
        <p:nvSpPr>
          <p:cNvPr id="4" name="Marcador de número de diapositiva 3">
            <a:extLst>
              <a:ext uri="{FF2B5EF4-FFF2-40B4-BE49-F238E27FC236}">
                <a16:creationId xmlns:a16="http://schemas.microsoft.com/office/drawing/2014/main" id="{76D36D3D-1065-41B0-9D74-971F7DAF6A11}"/>
              </a:ext>
            </a:extLst>
          </p:cNvPr>
          <p:cNvSpPr>
            <a:spLocks noGrp="1"/>
          </p:cNvSpPr>
          <p:nvPr>
            <p:ph type="sldNum" sz="quarter" idx="12"/>
          </p:nvPr>
        </p:nvSpPr>
        <p:spPr/>
        <p:txBody>
          <a:bodyPr/>
          <a:lstStyle/>
          <a:p>
            <a:fld id="{75B45A70-8085-452F-BC20-F01834085F60}" type="slidenum">
              <a:rPr lang="en-US" smtClean="0"/>
              <a:t>6</a:t>
            </a:fld>
            <a:endParaRPr lang="en-US"/>
          </a:p>
        </p:txBody>
      </p:sp>
    </p:spTree>
    <p:extLst>
      <p:ext uri="{BB962C8B-B14F-4D97-AF65-F5344CB8AC3E}">
        <p14:creationId xmlns:p14="http://schemas.microsoft.com/office/powerpoint/2010/main" val="13069848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46111" y="452718"/>
            <a:ext cx="10994904" cy="1400530"/>
          </a:xfrm>
        </p:spPr>
        <p:txBody>
          <a:bodyPr/>
          <a:lstStyle/>
          <a:p>
            <a:r>
              <a:rPr lang="es-CL" dirty="0">
                <a:solidFill>
                  <a:srgbClr val="EBEBEB"/>
                </a:solidFill>
              </a:rPr>
              <a:t>Víctimas Fatales – Tendencia</a:t>
            </a:r>
            <a:endParaRPr lang="en-US" dirty="0"/>
          </a:p>
        </p:txBody>
      </p:sp>
      <p:sp>
        <p:nvSpPr>
          <p:cNvPr id="3" name="Marcador de contenido 2"/>
          <p:cNvSpPr>
            <a:spLocks noGrp="1"/>
          </p:cNvSpPr>
          <p:nvPr>
            <p:ph idx="1"/>
          </p:nvPr>
        </p:nvSpPr>
        <p:spPr>
          <a:xfrm>
            <a:off x="1103313" y="2052918"/>
            <a:ext cx="9341950" cy="4195481"/>
          </a:xfrm>
        </p:spPr>
        <p:txBody>
          <a:bodyPr/>
          <a:lstStyle/>
          <a:p>
            <a:pPr algn="just">
              <a:spcBef>
                <a:spcPts val="600"/>
              </a:spcBef>
              <a:spcAft>
                <a:spcPts val="1800"/>
              </a:spcAft>
            </a:pPr>
            <a:r>
              <a:rPr lang="es-CL" sz="2200" dirty="0"/>
              <a:t>Los países exitosos en la materia logran reducir el total de fatalidades de manera permanente en el tiempo.  Por ejemplo:</a:t>
            </a:r>
          </a:p>
          <a:p>
            <a:pPr lvl="1" algn="just">
              <a:spcBef>
                <a:spcPts val="600"/>
              </a:spcBef>
              <a:spcAft>
                <a:spcPts val="600"/>
              </a:spcAft>
            </a:pPr>
            <a:r>
              <a:rPr lang="es-CL" sz="2200" dirty="0"/>
              <a:t>Gran Bretaña redujo su mortalidad vial de 7.700 (año 1972) a 1.792 (año 2015) y</a:t>
            </a:r>
          </a:p>
          <a:p>
            <a:pPr lvl="1" algn="just">
              <a:spcBef>
                <a:spcPts val="600"/>
              </a:spcBef>
              <a:spcAft>
                <a:spcPts val="600"/>
              </a:spcAft>
            </a:pPr>
            <a:r>
              <a:rPr lang="es-CL" sz="2200" dirty="0"/>
              <a:t>España, de 9.344 (año 1989) a 1.810 (año 2016).</a:t>
            </a:r>
          </a:p>
          <a:p>
            <a:pPr algn="just">
              <a:spcBef>
                <a:spcPts val="600"/>
              </a:spcBef>
              <a:spcAft>
                <a:spcPts val="600"/>
              </a:spcAft>
            </a:pPr>
            <a:endParaRPr lang="es-CL" sz="2200" dirty="0"/>
          </a:p>
          <a:p>
            <a:pPr marL="0" indent="0" algn="ctr">
              <a:spcBef>
                <a:spcPts val="600"/>
              </a:spcBef>
              <a:spcAft>
                <a:spcPts val="600"/>
              </a:spcAft>
              <a:buNone/>
            </a:pPr>
            <a:r>
              <a:rPr lang="es-CL" sz="2200" b="1" i="1" dirty="0">
                <a:solidFill>
                  <a:srgbClr val="FF0000"/>
                </a:solidFill>
                <a:highlight>
                  <a:srgbClr val="FFFF00"/>
                </a:highlight>
              </a:rPr>
              <a:t>Chile debe reducir, de manera significativa, el número de personas que fallecen en siniestros viales </a:t>
            </a:r>
          </a:p>
          <a:p>
            <a:endParaRPr lang="en-US" dirty="0"/>
          </a:p>
        </p:txBody>
      </p:sp>
      <p:sp>
        <p:nvSpPr>
          <p:cNvPr id="4" name="Marcador de número de diapositiva 3">
            <a:extLst>
              <a:ext uri="{FF2B5EF4-FFF2-40B4-BE49-F238E27FC236}">
                <a16:creationId xmlns:a16="http://schemas.microsoft.com/office/drawing/2014/main" id="{EA096DB5-F9FF-445F-B3BF-1A77816C0331}"/>
              </a:ext>
            </a:extLst>
          </p:cNvPr>
          <p:cNvSpPr>
            <a:spLocks noGrp="1"/>
          </p:cNvSpPr>
          <p:nvPr>
            <p:ph type="sldNum" sz="quarter" idx="12"/>
          </p:nvPr>
        </p:nvSpPr>
        <p:spPr/>
        <p:txBody>
          <a:bodyPr/>
          <a:lstStyle/>
          <a:p>
            <a:fld id="{75B45A70-8085-452F-BC20-F01834085F60}" type="slidenum">
              <a:rPr lang="en-US" smtClean="0"/>
              <a:t>7</a:t>
            </a:fld>
            <a:endParaRPr lang="en-US"/>
          </a:p>
        </p:txBody>
      </p:sp>
    </p:spTree>
    <p:extLst>
      <p:ext uri="{BB962C8B-B14F-4D97-AF65-F5344CB8AC3E}">
        <p14:creationId xmlns:p14="http://schemas.microsoft.com/office/powerpoint/2010/main" val="312792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a:t>Agenda</a:t>
            </a:r>
            <a:endParaRPr lang="en-US" dirty="0"/>
          </a:p>
        </p:txBody>
      </p:sp>
      <p:sp>
        <p:nvSpPr>
          <p:cNvPr id="3" name="Marcador de contenido 2"/>
          <p:cNvSpPr>
            <a:spLocks noGrp="1"/>
          </p:cNvSpPr>
          <p:nvPr>
            <p:ph idx="1"/>
          </p:nvPr>
        </p:nvSpPr>
        <p:spPr/>
        <p:txBody>
          <a:bodyPr/>
          <a:lstStyle/>
          <a:p>
            <a:pPr marL="514350" indent="-514350">
              <a:buFont typeface="+mj-lt"/>
              <a:buAutoNum type="arabicPeriod"/>
            </a:pPr>
            <a:r>
              <a:rPr lang="es-CL" dirty="0"/>
              <a:t>Seguridad Vial en Chile</a:t>
            </a:r>
          </a:p>
          <a:p>
            <a:pPr marL="514350" indent="-514350">
              <a:buFont typeface="+mj-lt"/>
              <a:buAutoNum type="arabicPeriod"/>
            </a:pPr>
            <a:r>
              <a:rPr lang="es-CL" b="1" dirty="0"/>
              <a:t>Riesgo</a:t>
            </a:r>
            <a:r>
              <a:rPr lang="es-CL" dirty="0"/>
              <a:t> </a:t>
            </a:r>
            <a:r>
              <a:rPr lang="es-CL" b="1" dirty="0"/>
              <a:t>del exceso de velocidad</a:t>
            </a:r>
          </a:p>
          <a:p>
            <a:pPr marL="514350" indent="-514350">
              <a:buFont typeface="+mj-lt"/>
              <a:buAutoNum type="arabicPeriod"/>
            </a:pPr>
            <a:r>
              <a:rPr lang="es-CL" dirty="0"/>
              <a:t>Control de Velocidad automatizado</a:t>
            </a:r>
          </a:p>
          <a:p>
            <a:pPr marL="514350" indent="-514350">
              <a:buFont typeface="+mj-lt"/>
              <a:buAutoNum type="arabicPeriod"/>
            </a:pPr>
            <a:r>
              <a:rPr lang="es-CL" dirty="0" err="1"/>
              <a:t>Fotorradares</a:t>
            </a:r>
            <a:r>
              <a:rPr lang="es-CL" dirty="0"/>
              <a:t> en Chile</a:t>
            </a:r>
          </a:p>
          <a:p>
            <a:pPr marL="514350" indent="-514350">
              <a:buFont typeface="+mj-lt"/>
              <a:buAutoNum type="arabicPeriod"/>
            </a:pPr>
            <a:r>
              <a:rPr lang="es-CL" dirty="0"/>
              <a:t>Proyecto CATI </a:t>
            </a:r>
          </a:p>
          <a:p>
            <a:pPr marL="0" indent="0">
              <a:buNone/>
            </a:pPr>
            <a:endParaRPr lang="en-US" dirty="0"/>
          </a:p>
        </p:txBody>
      </p:sp>
      <p:sp>
        <p:nvSpPr>
          <p:cNvPr id="4" name="Marcador de número de diapositiva 3">
            <a:extLst>
              <a:ext uri="{FF2B5EF4-FFF2-40B4-BE49-F238E27FC236}">
                <a16:creationId xmlns:a16="http://schemas.microsoft.com/office/drawing/2014/main" id="{64BB6CE5-08DF-43D3-8967-B4C4690DB119}"/>
              </a:ext>
            </a:extLst>
          </p:cNvPr>
          <p:cNvSpPr>
            <a:spLocks noGrp="1"/>
          </p:cNvSpPr>
          <p:nvPr>
            <p:ph type="sldNum" sz="quarter" idx="12"/>
          </p:nvPr>
        </p:nvSpPr>
        <p:spPr/>
        <p:txBody>
          <a:bodyPr/>
          <a:lstStyle/>
          <a:p>
            <a:fld id="{75B45A70-8085-452F-BC20-F01834085F60}" type="slidenum">
              <a:rPr lang="en-US" smtClean="0"/>
              <a:t>8</a:t>
            </a:fld>
            <a:endParaRPr lang="en-US"/>
          </a:p>
        </p:txBody>
      </p:sp>
    </p:spTree>
    <p:extLst>
      <p:ext uri="{BB962C8B-B14F-4D97-AF65-F5344CB8AC3E}">
        <p14:creationId xmlns:p14="http://schemas.microsoft.com/office/powerpoint/2010/main" val="15831476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60549" y="301558"/>
            <a:ext cx="9742407" cy="461963"/>
          </a:xfrm>
        </p:spPr>
        <p:txBody>
          <a:bodyPr>
            <a:noAutofit/>
          </a:bodyPr>
          <a:lstStyle/>
          <a:p>
            <a:r>
              <a:rPr lang="es-CL" dirty="0"/>
              <a:t>Evolución del riesgo de la velocidad </a:t>
            </a:r>
            <a:endParaRPr lang="en-US" dirty="0"/>
          </a:p>
        </p:txBody>
      </p:sp>
      <p:sp>
        <p:nvSpPr>
          <p:cNvPr id="3" name="CuadroTexto 2"/>
          <p:cNvSpPr txBox="1"/>
          <p:nvPr/>
        </p:nvSpPr>
        <p:spPr>
          <a:xfrm>
            <a:off x="1696425" y="6000951"/>
            <a:ext cx="8143875" cy="646331"/>
          </a:xfrm>
          <a:prstGeom prst="rect">
            <a:avLst/>
          </a:prstGeom>
          <a:noFill/>
        </p:spPr>
        <p:txBody>
          <a:bodyPr wrap="square" rtlCol="0">
            <a:spAutoFit/>
          </a:bodyPr>
          <a:lstStyle/>
          <a:p>
            <a:r>
              <a:rPr lang="es-CL" dirty="0">
                <a:solidFill>
                  <a:schemeClr val="tx1">
                    <a:lumMod val="65000"/>
                    <a:lumOff val="35000"/>
                  </a:schemeClr>
                </a:solidFill>
              </a:rPr>
              <a:t>Fuente: Informe  de la OCDE  sobre Gestión de  Velocidad - 2006</a:t>
            </a:r>
          </a:p>
          <a:p>
            <a:endParaRPr lang="en-US" dirty="0"/>
          </a:p>
        </p:txBody>
      </p:sp>
      <p:pic>
        <p:nvPicPr>
          <p:cNvPr id="6" name="Picture 2">
            <a:extLst>
              <a:ext uri="{FF2B5EF4-FFF2-40B4-BE49-F238E27FC236}">
                <a16:creationId xmlns:a16="http://schemas.microsoft.com/office/drawing/2014/main" id="{50403254-0313-491E-834F-39C0156456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9814" y="1324494"/>
            <a:ext cx="8143875" cy="443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88697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10530</TotalTime>
  <Words>1161</Words>
  <Application>Microsoft Office PowerPoint</Application>
  <PresentationFormat>Panorámica</PresentationFormat>
  <Paragraphs>169</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26</vt:i4>
      </vt:variant>
    </vt:vector>
  </HeadingPairs>
  <TitlesOfParts>
    <vt:vector size="33" baseType="lpstr">
      <vt:lpstr>Arial</vt:lpstr>
      <vt:lpstr>Calibri</vt:lpstr>
      <vt:lpstr>Century Gothic</vt:lpstr>
      <vt:lpstr>Verdana</vt:lpstr>
      <vt:lpstr>Wingdings 3</vt:lpstr>
      <vt:lpstr>Ion</vt:lpstr>
      <vt:lpstr>1_Office Theme</vt:lpstr>
      <vt:lpstr>Proyecto CATI Centro Automatizado de Tratamiento de Infracciones de tránsito </vt:lpstr>
      <vt:lpstr>Agenda</vt:lpstr>
      <vt:lpstr>Agenda</vt:lpstr>
      <vt:lpstr>Seguridad Vial en Chile - Cifras</vt:lpstr>
      <vt:lpstr>Víctimas Fatales – Tendencia </vt:lpstr>
      <vt:lpstr>Víctimas Fatales – Tendencia</vt:lpstr>
      <vt:lpstr>Víctimas Fatales – Tendencia</vt:lpstr>
      <vt:lpstr>Agenda</vt:lpstr>
      <vt:lpstr>Evolución del riesgo de la velocidad </vt:lpstr>
      <vt:lpstr>Velocidades “seguras” – Fatalidades</vt:lpstr>
      <vt:lpstr>Causas de muerte en el tránsito</vt:lpstr>
      <vt:lpstr>Situación en Chile</vt:lpstr>
      <vt:lpstr>Agenda</vt:lpstr>
      <vt:lpstr>Control de Velocidad – Experiencia  Internacional </vt:lpstr>
      <vt:lpstr>Control de Velocidad – Francia</vt:lpstr>
      <vt:lpstr>Evaluación del impacto en Chile</vt:lpstr>
      <vt:lpstr>Agenda</vt:lpstr>
      <vt:lpstr>Los Fotorradares</vt:lpstr>
      <vt:lpstr>Los Fotorradares</vt:lpstr>
      <vt:lpstr>Agenda</vt:lpstr>
      <vt:lpstr>Proyecto CATI</vt:lpstr>
      <vt:lpstr>Proyecto CATI – Beneficios </vt:lpstr>
      <vt:lpstr>Principales cambios experimentados por el proyecto CATI </vt:lpstr>
      <vt:lpstr>Urgencia e importancia</vt:lpstr>
      <vt:lpstr>Presentación de PowerPoint</vt:lpstr>
      <vt:lpstr>Referencias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CATI</dc:title>
  <dc:creator>Axel Rimbaud</dc:creator>
  <cp:lastModifiedBy>Axel Rimbaud</cp:lastModifiedBy>
  <cp:revision>130</cp:revision>
  <dcterms:created xsi:type="dcterms:W3CDTF">2018-10-05T16:32:55Z</dcterms:created>
  <dcterms:modified xsi:type="dcterms:W3CDTF">2019-11-28T22:07:24Z</dcterms:modified>
</cp:coreProperties>
</file>